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57" r:id="rId3"/>
    <p:sldId id="258" r:id="rId4"/>
    <p:sldId id="260" r:id="rId5"/>
    <p:sldId id="259" r:id="rId6"/>
    <p:sldId id="261" r:id="rId7"/>
    <p:sldId id="266" r:id="rId8"/>
    <p:sldId id="274" r:id="rId9"/>
    <p:sldId id="263" r:id="rId10"/>
    <p:sldId id="265" r:id="rId11"/>
    <p:sldId id="262" r:id="rId12"/>
    <p:sldId id="264" r:id="rId13"/>
    <p:sldId id="272" r:id="rId14"/>
    <p:sldId id="273" r:id="rId15"/>
    <p:sldId id="276" r:id="rId16"/>
    <p:sldId id="277" r:id="rId17"/>
    <p:sldId id="275" r:id="rId18"/>
    <p:sldId id="278" r:id="rId19"/>
    <p:sldId id="279" r:id="rId20"/>
    <p:sldId id="280" r:id="rId21"/>
    <p:sldId id="298" r:id="rId22"/>
    <p:sldId id="290" r:id="rId23"/>
    <p:sldId id="291" r:id="rId24"/>
    <p:sldId id="292" r:id="rId25"/>
    <p:sldId id="300" r:id="rId26"/>
    <p:sldId id="302" r:id="rId27"/>
    <p:sldId id="268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6" r:id="rId38"/>
    <p:sldId id="269" r:id="rId39"/>
    <p:sldId id="270" r:id="rId40"/>
    <p:sldId id="271" r:id="rId4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" id="{6D46C6E3-5B44-4B48-A06F-7EA7E5623B1A}">
          <p14:sldIdLst>
            <p14:sldId id="256"/>
            <p14:sldId id="257"/>
          </p14:sldIdLst>
        </p14:section>
        <p14:section name="2" id="{3FB31BF9-07C7-4341-900E-832F63B31C42}">
          <p14:sldIdLst>
            <p14:sldId id="258"/>
            <p14:sldId id="260"/>
            <p14:sldId id="259"/>
            <p14:sldId id="261"/>
            <p14:sldId id="266"/>
            <p14:sldId id="274"/>
            <p14:sldId id="263"/>
            <p14:sldId id="265"/>
            <p14:sldId id="262"/>
            <p14:sldId id="264"/>
            <p14:sldId id="272"/>
            <p14:sldId id="273"/>
            <p14:sldId id="276"/>
            <p14:sldId id="277"/>
            <p14:sldId id="275"/>
            <p14:sldId id="278"/>
            <p14:sldId id="279"/>
            <p14:sldId id="280"/>
          </p14:sldIdLst>
        </p14:section>
        <p14:section name="3" id="{2E95754C-6AC0-49D0-B8E5-EA412527FEFD}">
          <p14:sldIdLst>
            <p14:sldId id="298"/>
            <p14:sldId id="290"/>
            <p14:sldId id="291"/>
            <p14:sldId id="292"/>
            <p14:sldId id="300"/>
            <p14:sldId id="302"/>
          </p14:sldIdLst>
        </p14:section>
        <p14:section name="4" id="{398AD357-2988-47DD-8FDA-748BB0285F71}">
          <p14:sldIdLst>
            <p14:sldId id="268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</p14:sldIdLst>
        </p14:section>
        <p14:section name="5" id="{9540385B-FAB9-481C-8B3D-662941D71E34}">
          <p14:sldIdLst>
            <p14:sldId id="296"/>
            <p14:sldId id="269"/>
            <p14:sldId id="270"/>
          </p14:sldIdLst>
        </p14:section>
        <p14:section name="6" id="{E8C139D0-5FCE-4BCD-8E3F-D57925C39B1D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中等深淺樣式 1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淺色樣式 2 - 輔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27F97BB-C833-4FB7-BDE5-3F7075034690}" styleName="佈景主題樣式 2 - 輔色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714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648" y="-5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53336601904046E-2"/>
          <c:y val="8.6135649960461913E-2"/>
          <c:w val="0.82747377016332802"/>
          <c:h val="0.85680369664808487"/>
        </c:manualLayout>
      </c:layout>
      <c:lineChart>
        <c:grouping val="stack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Highest</c:v>
                </c:pt>
              </c:strCache>
            </c:strRef>
          </c:tx>
          <c:spPr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工作表1!$A$2:$A$13</c:f>
              <c:strCache>
                <c:ptCount val="12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  <c:pt idx="10">
                  <c:v>十一月</c:v>
                </c:pt>
                <c:pt idx="11">
                  <c:v>十二月</c:v>
                </c:pt>
              </c:strCache>
            </c:strRef>
          </c:cat>
          <c:val>
            <c:numRef>
              <c:f>工作表1!$B$2:$B$13</c:f>
              <c:numCache>
                <c:formatCode>General</c:formatCode>
                <c:ptCount val="12"/>
                <c:pt idx="0">
                  <c:v>-10</c:v>
                </c:pt>
                <c:pt idx="1">
                  <c:v>-8</c:v>
                </c:pt>
                <c:pt idx="2">
                  <c:v>-4</c:v>
                </c:pt>
                <c:pt idx="3">
                  <c:v>1</c:v>
                </c:pt>
                <c:pt idx="4">
                  <c:v>7</c:v>
                </c:pt>
                <c:pt idx="5">
                  <c:v>14</c:v>
                </c:pt>
                <c:pt idx="6">
                  <c:v>17</c:v>
                </c:pt>
                <c:pt idx="7">
                  <c:v>14</c:v>
                </c:pt>
                <c:pt idx="8">
                  <c:v>8</c:v>
                </c:pt>
                <c:pt idx="9">
                  <c:v>2</c:v>
                </c:pt>
                <c:pt idx="10">
                  <c:v>-5</c:v>
                </c:pt>
                <c:pt idx="11">
                  <c:v>-8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7DD-47C4-9BDE-9774CAFDF6D6}"/>
            </c:ext>
          </c:extLst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Lowest</c:v>
                </c:pt>
              </c:strCache>
            </c:strRef>
          </c:tx>
          <c:spPr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25400" cap="flat" cmpd="sng" algn="ctr">
                <a:solidFill>
                  <a:schemeClr val="accent2">
                    <a:shade val="50000"/>
                  </a:schemeClr>
                </a:solidFill>
                <a:prstDash val="solid"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工作表1!$A$2:$A$13</c:f>
              <c:strCache>
                <c:ptCount val="12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  <c:pt idx="10">
                  <c:v>十一月</c:v>
                </c:pt>
                <c:pt idx="11">
                  <c:v>十二月</c:v>
                </c:pt>
              </c:strCache>
            </c:strRef>
          </c:cat>
          <c:val>
            <c:numRef>
              <c:f>工作表1!$C$2:$C$13</c:f>
              <c:numCache>
                <c:formatCode>General</c:formatCode>
                <c:ptCount val="12"/>
                <c:pt idx="0">
                  <c:v>-19</c:v>
                </c:pt>
                <c:pt idx="1">
                  <c:v>-18</c:v>
                </c:pt>
                <c:pt idx="2">
                  <c:v>-14</c:v>
                </c:pt>
                <c:pt idx="3">
                  <c:v>-8</c:v>
                </c:pt>
                <c:pt idx="4">
                  <c:v>-1</c:v>
                </c:pt>
                <c:pt idx="5">
                  <c:v>5</c:v>
                </c:pt>
                <c:pt idx="6">
                  <c:v>7</c:v>
                </c:pt>
                <c:pt idx="7">
                  <c:v>6</c:v>
                </c:pt>
                <c:pt idx="8">
                  <c:v>1</c:v>
                </c:pt>
                <c:pt idx="9">
                  <c:v>-5</c:v>
                </c:pt>
                <c:pt idx="10">
                  <c:v>-12</c:v>
                </c:pt>
                <c:pt idx="11">
                  <c:v>-17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7DD-47C4-9BDE-9774CAFDF6D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7984352"/>
        <c:axId val="157984736"/>
      </c:lineChart>
      <c:catAx>
        <c:axId val="157984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57984736"/>
        <c:crosses val="autoZero"/>
        <c:auto val="1"/>
        <c:lblAlgn val="ctr"/>
        <c:lblOffset val="100"/>
        <c:noMultiLvlLbl val="0"/>
      </c:catAx>
      <c:valAx>
        <c:axId val="15798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 alt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5798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933510444945273"/>
          <c:y val="0.83630862910656989"/>
          <c:w val="0.1206648955505473"/>
          <c:h val="0.163691441691663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076638715724247E-2"/>
          <c:y val="0"/>
          <c:w val="0.58349693395948821"/>
          <c:h val="1"/>
        </c:manualLayout>
      </c:layout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sweden</c:v>
                </c:pt>
              </c:strCache>
            </c:strRef>
          </c:tx>
          <c:dLbls>
            <c:dLbl>
              <c:idx val="0"/>
              <c:layout>
                <c:manualLayout>
                  <c:x val="-0.10895660463966668"/>
                  <c:y val="-0.20702333865879585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800" smtClean="0"/>
                      <a:t>80%</a:t>
                    </a:r>
                    <a:endParaRPr lang="en-US" alt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2293880865788638"/>
                  <c:y val="0.2505222159339999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800" smtClean="0"/>
                      <a:t>15%</a:t>
                    </a:r>
                    <a:endParaRPr lang="en-US" alt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2252156821204525E-2"/>
                  <c:y val="0.13564986392394474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800" smtClean="0"/>
                      <a:t>4%</a:t>
                    </a:r>
                    <a:endParaRPr lang="en-US" alt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altLang="en-US" sz="1800" smtClean="0"/>
                      <a:t>1</a:t>
                    </a:r>
                    <a:r>
                      <a:rPr lang="en-US" altLang="en-US" sz="1800"/>
                      <a:t>%</a:t>
                    </a:r>
                    <a:endParaRPr lang="en-US" alt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zh-TW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工作表1!$A$2:$A$5</c:f>
              <c:strCache>
                <c:ptCount val="4"/>
                <c:pt idx="0">
                  <c:v>Lutheran</c:v>
                </c:pt>
                <c:pt idx="1">
                  <c:v>Roman Catholic</c:v>
                </c:pt>
                <c:pt idx="2">
                  <c:v>Islam</c:v>
                </c:pt>
                <c:pt idx="3">
                  <c:v>Other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80</c:v>
                </c:pt>
                <c:pt idx="1">
                  <c:v>15</c:v>
                </c:pt>
                <c:pt idx="2">
                  <c:v>4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558445394956116"/>
          <c:y val="6.0146858170045926E-2"/>
          <c:w val="0.44155455904334823"/>
          <c:h val="0.85297703596865504"/>
        </c:manualLayout>
      </c:layout>
      <c:overlay val="0"/>
      <c:txPr>
        <a:bodyPr/>
        <a:lstStyle/>
        <a:p>
          <a:pPr>
            <a:defRPr sz="3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defRPr>
          </a:pPr>
          <a:endParaRPr lang="zh-TW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alt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rPr>
              <a:t>Swedish GDP </a:t>
            </a:r>
            <a:r>
              <a:rPr lang="en-US" alt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rPr>
              <a:t>Proportion</a:t>
            </a:r>
          </a:p>
        </c:rich>
      </c:tx>
      <c:layout>
        <c:manualLayout>
          <c:xMode val="edge"/>
          <c:yMode val="edge"/>
          <c:x val="9.8579700524222616E-2"/>
          <c:y val="3.4069743716309969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Swedish Proportion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Agriculture</c:v>
                </c:pt>
                <c:pt idx="1">
                  <c:v>Industry</c:v>
                </c:pt>
                <c:pt idx="2">
                  <c:v>Service industry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1.4E-2</c:v>
                </c:pt>
                <c:pt idx="1">
                  <c:v>0.29199999999999998</c:v>
                </c:pt>
                <c:pt idx="2">
                  <c:v>0.69399999999999995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2800"/>
          </a:pPr>
          <a:endParaRPr lang="zh-TW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altLang="zh-TW" sz="4800" b="1" i="0" baseline="0" dirty="0" smtClean="0">
                <a:latin typeface="華康秀風體W3" pitchFamily="65" charset="-120"/>
                <a:ea typeface="華康秀風體W3" pitchFamily="65" charset="-120"/>
              </a:rPr>
              <a:t>American GDP Proportion</a:t>
            </a:r>
            <a:endParaRPr lang="zh-TW" altLang="zh-TW" sz="4800" dirty="0" smtClean="0">
              <a:latin typeface="華康秀風體W3" pitchFamily="65" charset="-120"/>
              <a:ea typeface="華康秀風體W3" pitchFamily="65" charset="-120"/>
            </a:endParaRPr>
          </a:p>
        </c:rich>
      </c:tx>
      <c:layout>
        <c:manualLayout>
          <c:xMode val="edge"/>
          <c:yMode val="edge"/>
          <c:x val="0.10622572178477689"/>
          <c:y val="4.8148155168876522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American Proportion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Agriculture</c:v>
                </c:pt>
                <c:pt idx="1">
                  <c:v>Industry</c:v>
                </c:pt>
                <c:pt idx="2">
                  <c:v>Service industry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 formatCode="0.0%">
                  <c:v>1.2E-2</c:v>
                </c:pt>
                <c:pt idx="1">
                  <c:v>0.19</c:v>
                </c:pt>
                <c:pt idx="2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6366972878390196"/>
          <c:y val="0.37459206395334849"/>
          <c:w val="0.31827471566054244"/>
          <c:h val="0.25789927936705737"/>
        </c:manualLayout>
      </c:layout>
      <c:overlay val="0"/>
      <c:txPr>
        <a:bodyPr/>
        <a:lstStyle/>
        <a:p>
          <a:pPr>
            <a:defRPr sz="2800"/>
          </a:pPr>
          <a:endParaRPr lang="zh-TW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2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image" Target="../media/image20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image" Target="../media/image25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image" Target="../media/image20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image" Target="../media/image2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72EC02-BFD0-4D4B-AA3B-083E1C885809}" type="doc">
      <dgm:prSet loTypeId="urn:microsoft.com/office/officeart/2005/8/layout/hList7" loCatId="list" qsTypeId="urn:microsoft.com/office/officeart/2005/8/quickstyle/simple2" qsCatId="simple" csTypeId="urn:microsoft.com/office/officeart/2005/8/colors/accent5_2" csCatId="accent5" phldr="1"/>
      <dgm:spPr/>
    </dgm:pt>
    <dgm:pt modelId="{AA4B0CA5-DE7A-44B8-91EB-7578CDBC5ED5}">
      <dgm:prSet phldrT="[文字]" custT="1"/>
      <dgm:spPr/>
      <dgm:t>
        <a:bodyPr/>
        <a:lstStyle/>
        <a:p>
          <a:r>
            <a:rPr lang="en-US" altLang="zh-TW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SEK 1</a:t>
          </a:r>
        </a:p>
        <a:p>
          <a:r>
            <a:rPr lang="en-US" altLang="zh-TW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NT 3.99</a:t>
          </a:r>
        </a:p>
      </dgm:t>
    </dgm:pt>
    <dgm:pt modelId="{F70704A0-DE19-4765-A2A2-ACF571570D36}" type="parTrans" cxnId="{6F984D50-A81C-4C71-AEC1-997C47E462D0}">
      <dgm:prSet/>
      <dgm:spPr/>
      <dgm:t>
        <a:bodyPr/>
        <a:lstStyle/>
        <a:p>
          <a:endParaRPr lang="zh-TW" altLang="en-US"/>
        </a:p>
      </dgm:t>
    </dgm:pt>
    <dgm:pt modelId="{38D67C7D-7B81-463A-833F-AA46174F6C6A}" type="sibTrans" cxnId="{6F984D50-A81C-4C71-AEC1-997C47E462D0}">
      <dgm:prSet/>
      <dgm:spPr/>
      <dgm:t>
        <a:bodyPr/>
        <a:lstStyle/>
        <a:p>
          <a:endParaRPr lang="zh-TW" altLang="en-US"/>
        </a:p>
      </dgm:t>
    </dgm:pt>
    <dgm:pt modelId="{A4ADD90D-334A-4999-89B5-81BC8D01233E}">
      <dgm:prSet phldrT="[文字]" custT="1"/>
      <dgm:spPr/>
      <dgm:t>
        <a:bodyPr/>
        <a:lstStyle/>
        <a:p>
          <a:r>
            <a:rPr lang="en-US" altLang="zh-TW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SEK 5</a:t>
          </a:r>
        </a:p>
        <a:p>
          <a:r>
            <a:rPr lang="en-US" altLang="zh-TW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NT 19.96</a:t>
          </a:r>
          <a:endParaRPr lang="zh-TW" altLang="en-US" sz="40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華康秀風體W3" pitchFamily="65" charset="-120"/>
            <a:ea typeface="華康秀風體W3" pitchFamily="65" charset="-120"/>
          </a:endParaRPr>
        </a:p>
      </dgm:t>
    </dgm:pt>
    <dgm:pt modelId="{8ADE4EF4-FD99-4F1D-864C-6D09709F6AF5}" type="parTrans" cxnId="{892D2F5E-633E-43D6-8B78-81CDB39B5796}">
      <dgm:prSet/>
      <dgm:spPr/>
      <dgm:t>
        <a:bodyPr/>
        <a:lstStyle/>
        <a:p>
          <a:endParaRPr lang="zh-TW" altLang="en-US"/>
        </a:p>
      </dgm:t>
    </dgm:pt>
    <dgm:pt modelId="{48EE5C3A-111E-433D-A459-C1CB29BC7585}" type="sibTrans" cxnId="{892D2F5E-633E-43D6-8B78-81CDB39B5796}">
      <dgm:prSet/>
      <dgm:spPr/>
      <dgm:t>
        <a:bodyPr/>
        <a:lstStyle/>
        <a:p>
          <a:endParaRPr lang="zh-TW" altLang="en-US"/>
        </a:p>
      </dgm:t>
    </dgm:pt>
    <dgm:pt modelId="{16AD23AF-A23F-433B-944F-45D604CF6705}">
      <dgm:prSet phldrT="[文字]" custT="1"/>
      <dgm:spPr/>
      <dgm:t>
        <a:bodyPr/>
        <a:lstStyle/>
        <a:p>
          <a:r>
            <a:rPr lang="en-US" altLang="zh-TW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SEK 10</a:t>
          </a:r>
        </a:p>
        <a:p>
          <a:r>
            <a:rPr lang="en-US" altLang="zh-TW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NT 39.91</a:t>
          </a:r>
          <a:endParaRPr lang="zh-TW" altLang="en-US" sz="40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華康秀風體W3" pitchFamily="65" charset="-120"/>
            <a:ea typeface="華康秀風體W3" pitchFamily="65" charset="-120"/>
          </a:endParaRPr>
        </a:p>
      </dgm:t>
    </dgm:pt>
    <dgm:pt modelId="{368D1AFC-247B-464E-81A7-DCC882F060B2}" type="parTrans" cxnId="{0D9D86F8-7C46-4173-A525-81743F36ED54}">
      <dgm:prSet/>
      <dgm:spPr/>
      <dgm:t>
        <a:bodyPr/>
        <a:lstStyle/>
        <a:p>
          <a:endParaRPr lang="zh-TW" altLang="en-US"/>
        </a:p>
      </dgm:t>
    </dgm:pt>
    <dgm:pt modelId="{EE94C807-138F-43CA-BF5A-D1F366E341CA}" type="sibTrans" cxnId="{0D9D86F8-7C46-4173-A525-81743F36ED54}">
      <dgm:prSet/>
      <dgm:spPr/>
      <dgm:t>
        <a:bodyPr/>
        <a:lstStyle/>
        <a:p>
          <a:endParaRPr lang="zh-TW" altLang="en-US"/>
        </a:p>
      </dgm:t>
    </dgm:pt>
    <dgm:pt modelId="{3E06D3F3-1608-4DB6-948F-073BDCB521E1}" type="pres">
      <dgm:prSet presAssocID="{D472EC02-BFD0-4D4B-AA3B-083E1C885809}" presName="Name0" presStyleCnt="0">
        <dgm:presLayoutVars>
          <dgm:dir/>
          <dgm:resizeHandles val="exact"/>
        </dgm:presLayoutVars>
      </dgm:prSet>
      <dgm:spPr/>
    </dgm:pt>
    <dgm:pt modelId="{8286C951-4B92-4D85-A199-4F5769A7188D}" type="pres">
      <dgm:prSet presAssocID="{D472EC02-BFD0-4D4B-AA3B-083E1C885809}" presName="fgShape" presStyleLbl="fgShp" presStyleIdx="0" presStyleCnt="1" custScaleX="108696" custScaleY="217062" custLinFactNeighborX="230" custLinFactNeighborY="17461"/>
      <dgm:spPr/>
    </dgm:pt>
    <dgm:pt modelId="{5DB350AF-9DED-4A0A-9965-EEE8468444B5}" type="pres">
      <dgm:prSet presAssocID="{D472EC02-BFD0-4D4B-AA3B-083E1C885809}" presName="linComp" presStyleCnt="0"/>
      <dgm:spPr/>
    </dgm:pt>
    <dgm:pt modelId="{EBE0FC52-3D3A-4BB1-8162-0B4012394888}" type="pres">
      <dgm:prSet presAssocID="{AA4B0CA5-DE7A-44B8-91EB-7578CDBC5ED5}" presName="compNode" presStyleCnt="0"/>
      <dgm:spPr/>
    </dgm:pt>
    <dgm:pt modelId="{27BB3B1B-8341-4FB4-B7B7-435875406072}" type="pres">
      <dgm:prSet presAssocID="{AA4B0CA5-DE7A-44B8-91EB-7578CDBC5ED5}" presName="bkgdShape" presStyleLbl="node1" presStyleIdx="0" presStyleCnt="3" custLinFactNeighborX="251" custLinFactNeighborY="365"/>
      <dgm:spPr/>
      <dgm:t>
        <a:bodyPr/>
        <a:lstStyle/>
        <a:p>
          <a:endParaRPr lang="zh-TW" altLang="en-US"/>
        </a:p>
      </dgm:t>
    </dgm:pt>
    <dgm:pt modelId="{4589D4C3-C2CE-46CE-9B33-F293C4225193}" type="pres">
      <dgm:prSet presAssocID="{AA4B0CA5-DE7A-44B8-91EB-7578CDBC5ED5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A4F0980-72B4-4857-A6E3-838B66EE7DC3}" type="pres">
      <dgm:prSet presAssocID="{AA4B0CA5-DE7A-44B8-91EB-7578CDBC5ED5}" presName="invisiNode" presStyleLbl="node1" presStyleIdx="0" presStyleCnt="3"/>
      <dgm:spPr/>
    </dgm:pt>
    <dgm:pt modelId="{B93E8945-336D-4CDF-B362-C26A2D97C033}" type="pres">
      <dgm:prSet presAssocID="{AA4B0CA5-DE7A-44B8-91EB-7578CDBC5ED5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085E85-5BC7-4E90-8485-779396D2830B}" type="pres">
      <dgm:prSet presAssocID="{38D67C7D-7B81-463A-833F-AA46174F6C6A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A90775CE-4BCB-43DD-8828-895C1CEBBA79}" type="pres">
      <dgm:prSet presAssocID="{A4ADD90D-334A-4999-89B5-81BC8D01233E}" presName="compNode" presStyleCnt="0"/>
      <dgm:spPr/>
    </dgm:pt>
    <dgm:pt modelId="{D2FDF0D7-0325-454B-82AE-B1EFA7EB335C}" type="pres">
      <dgm:prSet presAssocID="{A4ADD90D-334A-4999-89B5-81BC8D01233E}" presName="bkgdShape" presStyleLbl="node1" presStyleIdx="1" presStyleCnt="3"/>
      <dgm:spPr/>
      <dgm:t>
        <a:bodyPr/>
        <a:lstStyle/>
        <a:p>
          <a:endParaRPr lang="zh-TW" altLang="en-US"/>
        </a:p>
      </dgm:t>
    </dgm:pt>
    <dgm:pt modelId="{F2CE76A2-50D4-4FC8-9F20-F932BB79A8AF}" type="pres">
      <dgm:prSet presAssocID="{A4ADD90D-334A-4999-89B5-81BC8D01233E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0B7DAC3-F7B8-4A0A-837A-863DA8FC51BA}" type="pres">
      <dgm:prSet presAssocID="{A4ADD90D-334A-4999-89B5-81BC8D01233E}" presName="invisiNode" presStyleLbl="node1" presStyleIdx="1" presStyleCnt="3"/>
      <dgm:spPr/>
    </dgm:pt>
    <dgm:pt modelId="{BFB1193C-12A5-4FB4-9CBB-35BABBEAEB3F}" type="pres">
      <dgm:prSet presAssocID="{A4ADD90D-334A-4999-89B5-81BC8D01233E}" presName="imagNod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E552C339-CDC5-4F7A-838C-6476D9152E5F}" type="pres">
      <dgm:prSet presAssocID="{48EE5C3A-111E-433D-A459-C1CB29BC7585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475CC064-792A-4CF3-905D-63ABECE2A4C9}" type="pres">
      <dgm:prSet presAssocID="{16AD23AF-A23F-433B-944F-45D604CF6705}" presName="compNode" presStyleCnt="0"/>
      <dgm:spPr/>
    </dgm:pt>
    <dgm:pt modelId="{F5B44971-4C19-41BB-B6FF-CD0205A9E6F0}" type="pres">
      <dgm:prSet presAssocID="{16AD23AF-A23F-433B-944F-45D604CF6705}" presName="bkgdShape" presStyleLbl="node1" presStyleIdx="2" presStyleCnt="3"/>
      <dgm:spPr/>
      <dgm:t>
        <a:bodyPr/>
        <a:lstStyle/>
        <a:p>
          <a:endParaRPr lang="zh-TW" altLang="en-US"/>
        </a:p>
      </dgm:t>
    </dgm:pt>
    <dgm:pt modelId="{952AEB7E-99ED-4D1E-B5F9-9DA70A493ECD}" type="pres">
      <dgm:prSet presAssocID="{16AD23AF-A23F-433B-944F-45D604CF6705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58782E5-586A-4169-B15A-B2744DA08F58}" type="pres">
      <dgm:prSet presAssocID="{16AD23AF-A23F-433B-944F-45D604CF6705}" presName="invisiNode" presStyleLbl="node1" presStyleIdx="2" presStyleCnt="3"/>
      <dgm:spPr/>
    </dgm:pt>
    <dgm:pt modelId="{803FD59E-BE47-42AF-8F5F-92471FF6CAE5}" type="pres">
      <dgm:prSet presAssocID="{16AD23AF-A23F-433B-944F-45D604CF6705}" presName="imagNod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</dgm:ptLst>
  <dgm:cxnLst>
    <dgm:cxn modelId="{157B36AE-103A-4336-ADCB-B5EE1FC43CAD}" type="presOf" srcId="{16AD23AF-A23F-433B-944F-45D604CF6705}" destId="{952AEB7E-99ED-4D1E-B5F9-9DA70A493ECD}" srcOrd="1" destOrd="0" presId="urn:microsoft.com/office/officeart/2005/8/layout/hList7"/>
    <dgm:cxn modelId="{E408F1DD-8A29-4298-A74C-A7CCB60966C7}" type="presOf" srcId="{48EE5C3A-111E-433D-A459-C1CB29BC7585}" destId="{E552C339-CDC5-4F7A-838C-6476D9152E5F}" srcOrd="0" destOrd="0" presId="urn:microsoft.com/office/officeart/2005/8/layout/hList7"/>
    <dgm:cxn modelId="{CAF99EDB-C922-43D0-9BC9-6DDB9B3F8BC3}" type="presOf" srcId="{16AD23AF-A23F-433B-944F-45D604CF6705}" destId="{F5B44971-4C19-41BB-B6FF-CD0205A9E6F0}" srcOrd="0" destOrd="0" presId="urn:microsoft.com/office/officeart/2005/8/layout/hList7"/>
    <dgm:cxn modelId="{8A18E69B-0617-48C0-A575-325BD21A9622}" type="presOf" srcId="{AA4B0CA5-DE7A-44B8-91EB-7578CDBC5ED5}" destId="{27BB3B1B-8341-4FB4-B7B7-435875406072}" srcOrd="0" destOrd="0" presId="urn:microsoft.com/office/officeart/2005/8/layout/hList7"/>
    <dgm:cxn modelId="{1AA94D61-0B7B-4863-AC1B-05A691477099}" type="presOf" srcId="{A4ADD90D-334A-4999-89B5-81BC8D01233E}" destId="{D2FDF0D7-0325-454B-82AE-B1EFA7EB335C}" srcOrd="0" destOrd="0" presId="urn:microsoft.com/office/officeart/2005/8/layout/hList7"/>
    <dgm:cxn modelId="{892D2F5E-633E-43D6-8B78-81CDB39B5796}" srcId="{D472EC02-BFD0-4D4B-AA3B-083E1C885809}" destId="{A4ADD90D-334A-4999-89B5-81BC8D01233E}" srcOrd="1" destOrd="0" parTransId="{8ADE4EF4-FD99-4F1D-864C-6D09709F6AF5}" sibTransId="{48EE5C3A-111E-433D-A459-C1CB29BC7585}"/>
    <dgm:cxn modelId="{0D9D86F8-7C46-4173-A525-81743F36ED54}" srcId="{D472EC02-BFD0-4D4B-AA3B-083E1C885809}" destId="{16AD23AF-A23F-433B-944F-45D604CF6705}" srcOrd="2" destOrd="0" parTransId="{368D1AFC-247B-464E-81A7-DCC882F060B2}" sibTransId="{EE94C807-138F-43CA-BF5A-D1F366E341CA}"/>
    <dgm:cxn modelId="{ADA34A8A-80AB-478A-8F63-DD7D7364AE1C}" type="presOf" srcId="{AA4B0CA5-DE7A-44B8-91EB-7578CDBC5ED5}" destId="{4589D4C3-C2CE-46CE-9B33-F293C4225193}" srcOrd="1" destOrd="0" presId="urn:microsoft.com/office/officeart/2005/8/layout/hList7"/>
    <dgm:cxn modelId="{6F984D50-A81C-4C71-AEC1-997C47E462D0}" srcId="{D472EC02-BFD0-4D4B-AA3B-083E1C885809}" destId="{AA4B0CA5-DE7A-44B8-91EB-7578CDBC5ED5}" srcOrd="0" destOrd="0" parTransId="{F70704A0-DE19-4765-A2A2-ACF571570D36}" sibTransId="{38D67C7D-7B81-463A-833F-AA46174F6C6A}"/>
    <dgm:cxn modelId="{7B5C002F-679B-4F55-958A-43E24D927198}" type="presOf" srcId="{D472EC02-BFD0-4D4B-AA3B-083E1C885809}" destId="{3E06D3F3-1608-4DB6-948F-073BDCB521E1}" srcOrd="0" destOrd="0" presId="urn:microsoft.com/office/officeart/2005/8/layout/hList7"/>
    <dgm:cxn modelId="{47415930-E912-457D-A16B-117FC254DE39}" type="presOf" srcId="{A4ADD90D-334A-4999-89B5-81BC8D01233E}" destId="{F2CE76A2-50D4-4FC8-9F20-F932BB79A8AF}" srcOrd="1" destOrd="0" presId="urn:microsoft.com/office/officeart/2005/8/layout/hList7"/>
    <dgm:cxn modelId="{F3BF1EA4-B98D-4EC2-9384-B369858A6D29}" type="presOf" srcId="{38D67C7D-7B81-463A-833F-AA46174F6C6A}" destId="{A3085E85-5BC7-4E90-8485-779396D2830B}" srcOrd="0" destOrd="0" presId="urn:microsoft.com/office/officeart/2005/8/layout/hList7"/>
    <dgm:cxn modelId="{32A2CEE8-09A7-464F-8AA9-BBE72FB53A60}" type="presParOf" srcId="{3E06D3F3-1608-4DB6-948F-073BDCB521E1}" destId="{8286C951-4B92-4D85-A199-4F5769A7188D}" srcOrd="0" destOrd="0" presId="urn:microsoft.com/office/officeart/2005/8/layout/hList7"/>
    <dgm:cxn modelId="{E7DC8627-E077-44AF-9111-9B02F12E2332}" type="presParOf" srcId="{3E06D3F3-1608-4DB6-948F-073BDCB521E1}" destId="{5DB350AF-9DED-4A0A-9965-EEE8468444B5}" srcOrd="1" destOrd="0" presId="urn:microsoft.com/office/officeart/2005/8/layout/hList7"/>
    <dgm:cxn modelId="{0D0C3AC7-64C3-4F41-BDB8-BBBD5D600B1D}" type="presParOf" srcId="{5DB350AF-9DED-4A0A-9965-EEE8468444B5}" destId="{EBE0FC52-3D3A-4BB1-8162-0B4012394888}" srcOrd="0" destOrd="0" presId="urn:microsoft.com/office/officeart/2005/8/layout/hList7"/>
    <dgm:cxn modelId="{A19E3AF3-CAFF-400A-99E0-BF49DDB81578}" type="presParOf" srcId="{EBE0FC52-3D3A-4BB1-8162-0B4012394888}" destId="{27BB3B1B-8341-4FB4-B7B7-435875406072}" srcOrd="0" destOrd="0" presId="urn:microsoft.com/office/officeart/2005/8/layout/hList7"/>
    <dgm:cxn modelId="{A28AC07E-60C6-4159-8F2E-B995E1705199}" type="presParOf" srcId="{EBE0FC52-3D3A-4BB1-8162-0B4012394888}" destId="{4589D4C3-C2CE-46CE-9B33-F293C4225193}" srcOrd="1" destOrd="0" presId="urn:microsoft.com/office/officeart/2005/8/layout/hList7"/>
    <dgm:cxn modelId="{81A46E2C-EC24-4E17-AACE-CB1DC2E8496D}" type="presParOf" srcId="{EBE0FC52-3D3A-4BB1-8162-0B4012394888}" destId="{EA4F0980-72B4-4857-A6E3-838B66EE7DC3}" srcOrd="2" destOrd="0" presId="urn:microsoft.com/office/officeart/2005/8/layout/hList7"/>
    <dgm:cxn modelId="{D42C071B-F01B-4100-87E2-A65BEFA70E51}" type="presParOf" srcId="{EBE0FC52-3D3A-4BB1-8162-0B4012394888}" destId="{B93E8945-336D-4CDF-B362-C26A2D97C033}" srcOrd="3" destOrd="0" presId="urn:microsoft.com/office/officeart/2005/8/layout/hList7"/>
    <dgm:cxn modelId="{A5D0F8E4-4F7C-49D4-A315-D552341C4FA0}" type="presParOf" srcId="{5DB350AF-9DED-4A0A-9965-EEE8468444B5}" destId="{A3085E85-5BC7-4E90-8485-779396D2830B}" srcOrd="1" destOrd="0" presId="urn:microsoft.com/office/officeart/2005/8/layout/hList7"/>
    <dgm:cxn modelId="{F68E983B-D288-424F-A97F-6BE8572C2F3E}" type="presParOf" srcId="{5DB350AF-9DED-4A0A-9965-EEE8468444B5}" destId="{A90775CE-4BCB-43DD-8828-895C1CEBBA79}" srcOrd="2" destOrd="0" presId="urn:microsoft.com/office/officeart/2005/8/layout/hList7"/>
    <dgm:cxn modelId="{7092EC07-6BD1-45A8-8B93-91537715800F}" type="presParOf" srcId="{A90775CE-4BCB-43DD-8828-895C1CEBBA79}" destId="{D2FDF0D7-0325-454B-82AE-B1EFA7EB335C}" srcOrd="0" destOrd="0" presId="urn:microsoft.com/office/officeart/2005/8/layout/hList7"/>
    <dgm:cxn modelId="{EC9594BD-42F6-44CE-9058-171893066F59}" type="presParOf" srcId="{A90775CE-4BCB-43DD-8828-895C1CEBBA79}" destId="{F2CE76A2-50D4-4FC8-9F20-F932BB79A8AF}" srcOrd="1" destOrd="0" presId="urn:microsoft.com/office/officeart/2005/8/layout/hList7"/>
    <dgm:cxn modelId="{AAAE9BA3-0EA7-4AA5-A24B-166A0DEC1DC1}" type="presParOf" srcId="{A90775CE-4BCB-43DD-8828-895C1CEBBA79}" destId="{80B7DAC3-F7B8-4A0A-837A-863DA8FC51BA}" srcOrd="2" destOrd="0" presId="urn:microsoft.com/office/officeart/2005/8/layout/hList7"/>
    <dgm:cxn modelId="{BCD44C71-1847-4E53-90D6-0BD6715F2D26}" type="presParOf" srcId="{A90775CE-4BCB-43DD-8828-895C1CEBBA79}" destId="{BFB1193C-12A5-4FB4-9CBB-35BABBEAEB3F}" srcOrd="3" destOrd="0" presId="urn:microsoft.com/office/officeart/2005/8/layout/hList7"/>
    <dgm:cxn modelId="{83251BE4-541B-44B9-A585-B2F76A3F38A4}" type="presParOf" srcId="{5DB350AF-9DED-4A0A-9965-EEE8468444B5}" destId="{E552C339-CDC5-4F7A-838C-6476D9152E5F}" srcOrd="3" destOrd="0" presId="urn:microsoft.com/office/officeart/2005/8/layout/hList7"/>
    <dgm:cxn modelId="{4CC6D31F-6E32-489F-8FE5-03BD6417466F}" type="presParOf" srcId="{5DB350AF-9DED-4A0A-9965-EEE8468444B5}" destId="{475CC064-792A-4CF3-905D-63ABECE2A4C9}" srcOrd="4" destOrd="0" presId="urn:microsoft.com/office/officeart/2005/8/layout/hList7"/>
    <dgm:cxn modelId="{8E270BF9-E3A1-4D04-9A66-5D349BFD16AA}" type="presParOf" srcId="{475CC064-792A-4CF3-905D-63ABECE2A4C9}" destId="{F5B44971-4C19-41BB-B6FF-CD0205A9E6F0}" srcOrd="0" destOrd="0" presId="urn:microsoft.com/office/officeart/2005/8/layout/hList7"/>
    <dgm:cxn modelId="{7BDA5D45-4FB4-4441-88EC-DB993FBADFAD}" type="presParOf" srcId="{475CC064-792A-4CF3-905D-63ABECE2A4C9}" destId="{952AEB7E-99ED-4D1E-B5F9-9DA70A493ECD}" srcOrd="1" destOrd="0" presId="urn:microsoft.com/office/officeart/2005/8/layout/hList7"/>
    <dgm:cxn modelId="{048AEFCF-CB85-4FDB-99A0-3CF5C3790E83}" type="presParOf" srcId="{475CC064-792A-4CF3-905D-63ABECE2A4C9}" destId="{F58782E5-586A-4169-B15A-B2744DA08F58}" srcOrd="2" destOrd="0" presId="urn:microsoft.com/office/officeart/2005/8/layout/hList7"/>
    <dgm:cxn modelId="{881C85C9-0B27-4595-A798-17AD9A91F280}" type="presParOf" srcId="{475CC064-792A-4CF3-905D-63ABECE2A4C9}" destId="{803FD59E-BE47-42AF-8F5F-92471FF6CAE5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72EC02-BFD0-4D4B-AA3B-083E1C885809}" type="doc">
      <dgm:prSet loTypeId="urn:microsoft.com/office/officeart/2005/8/layout/hList7" loCatId="list" qsTypeId="urn:microsoft.com/office/officeart/2005/8/quickstyle/simple2" qsCatId="simple" csTypeId="urn:microsoft.com/office/officeart/2005/8/colors/accent5_2" csCatId="accent5" phldr="1"/>
      <dgm:spPr/>
    </dgm:pt>
    <dgm:pt modelId="{AA4B0CA5-DE7A-44B8-91EB-7578CDBC5ED5}">
      <dgm:prSet phldrT="[文字]" custT="1"/>
      <dgm:spPr/>
      <dgm:t>
        <a:bodyPr/>
        <a:lstStyle/>
        <a:p>
          <a:r>
            <a:rPr lang="en-US" altLang="zh-TW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SEK 20</a:t>
          </a:r>
        </a:p>
        <a:p>
          <a:r>
            <a:rPr lang="en-US" altLang="zh-TW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NT 79.83</a:t>
          </a:r>
        </a:p>
      </dgm:t>
    </dgm:pt>
    <dgm:pt modelId="{F70704A0-DE19-4765-A2A2-ACF571570D36}" type="parTrans" cxnId="{6F984D50-A81C-4C71-AEC1-997C47E462D0}">
      <dgm:prSet/>
      <dgm:spPr/>
      <dgm:t>
        <a:bodyPr/>
        <a:lstStyle/>
        <a:p>
          <a:endParaRPr lang="zh-TW" altLang="en-US"/>
        </a:p>
      </dgm:t>
    </dgm:pt>
    <dgm:pt modelId="{38D67C7D-7B81-463A-833F-AA46174F6C6A}" type="sibTrans" cxnId="{6F984D50-A81C-4C71-AEC1-997C47E462D0}">
      <dgm:prSet/>
      <dgm:spPr/>
      <dgm:t>
        <a:bodyPr/>
        <a:lstStyle/>
        <a:p>
          <a:endParaRPr lang="zh-TW" altLang="en-US"/>
        </a:p>
      </dgm:t>
    </dgm:pt>
    <dgm:pt modelId="{A4ADD90D-334A-4999-89B5-81BC8D01233E}">
      <dgm:prSet phldrT="[文字]" custT="1"/>
      <dgm:spPr/>
      <dgm:t>
        <a:bodyPr/>
        <a:lstStyle/>
        <a:p>
          <a:r>
            <a:rPr lang="en-US" altLang="zh-TW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SEK 500</a:t>
          </a:r>
        </a:p>
        <a:p>
          <a:r>
            <a:rPr lang="en-US" altLang="zh-TW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NT 1995.69</a:t>
          </a:r>
          <a:endParaRPr lang="zh-TW" altLang="en-US" sz="32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華康秀風體W3" pitchFamily="65" charset="-120"/>
            <a:ea typeface="華康秀風體W3" pitchFamily="65" charset="-120"/>
          </a:endParaRPr>
        </a:p>
      </dgm:t>
    </dgm:pt>
    <dgm:pt modelId="{8ADE4EF4-FD99-4F1D-864C-6D09709F6AF5}" type="parTrans" cxnId="{892D2F5E-633E-43D6-8B78-81CDB39B5796}">
      <dgm:prSet/>
      <dgm:spPr/>
      <dgm:t>
        <a:bodyPr/>
        <a:lstStyle/>
        <a:p>
          <a:endParaRPr lang="zh-TW" altLang="en-US"/>
        </a:p>
      </dgm:t>
    </dgm:pt>
    <dgm:pt modelId="{48EE5C3A-111E-433D-A459-C1CB29BC7585}" type="sibTrans" cxnId="{892D2F5E-633E-43D6-8B78-81CDB39B5796}">
      <dgm:prSet/>
      <dgm:spPr/>
      <dgm:t>
        <a:bodyPr/>
        <a:lstStyle/>
        <a:p>
          <a:endParaRPr lang="zh-TW" altLang="en-US"/>
        </a:p>
      </dgm:t>
    </dgm:pt>
    <dgm:pt modelId="{16AD23AF-A23F-433B-944F-45D604CF6705}">
      <dgm:prSet phldrT="[文字]" custT="1"/>
      <dgm:spPr/>
      <dgm:t>
        <a:bodyPr/>
        <a:lstStyle/>
        <a:p>
          <a:r>
            <a:rPr lang="en-US" altLang="zh-TW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SEK 1000</a:t>
          </a:r>
        </a:p>
        <a:p>
          <a:r>
            <a:rPr lang="en-US" altLang="zh-TW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NT 3991.38</a:t>
          </a:r>
          <a:endParaRPr lang="zh-TW" altLang="en-US" sz="32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華康秀風體W3" pitchFamily="65" charset="-120"/>
            <a:ea typeface="華康秀風體W3" pitchFamily="65" charset="-120"/>
          </a:endParaRPr>
        </a:p>
      </dgm:t>
    </dgm:pt>
    <dgm:pt modelId="{368D1AFC-247B-464E-81A7-DCC882F060B2}" type="parTrans" cxnId="{0D9D86F8-7C46-4173-A525-81743F36ED54}">
      <dgm:prSet/>
      <dgm:spPr/>
      <dgm:t>
        <a:bodyPr/>
        <a:lstStyle/>
        <a:p>
          <a:endParaRPr lang="zh-TW" altLang="en-US"/>
        </a:p>
      </dgm:t>
    </dgm:pt>
    <dgm:pt modelId="{EE94C807-138F-43CA-BF5A-D1F366E341CA}" type="sibTrans" cxnId="{0D9D86F8-7C46-4173-A525-81743F36ED54}">
      <dgm:prSet/>
      <dgm:spPr/>
      <dgm:t>
        <a:bodyPr/>
        <a:lstStyle/>
        <a:p>
          <a:endParaRPr lang="zh-TW" altLang="en-US"/>
        </a:p>
      </dgm:t>
    </dgm:pt>
    <dgm:pt modelId="{3E06D3F3-1608-4DB6-948F-073BDCB521E1}" type="pres">
      <dgm:prSet presAssocID="{D472EC02-BFD0-4D4B-AA3B-083E1C885809}" presName="Name0" presStyleCnt="0">
        <dgm:presLayoutVars>
          <dgm:dir/>
          <dgm:resizeHandles val="exact"/>
        </dgm:presLayoutVars>
      </dgm:prSet>
      <dgm:spPr/>
    </dgm:pt>
    <dgm:pt modelId="{8286C951-4B92-4D85-A199-4F5769A7188D}" type="pres">
      <dgm:prSet presAssocID="{D472EC02-BFD0-4D4B-AA3B-083E1C885809}" presName="fgShape" presStyleLbl="fgShp" presStyleIdx="0" presStyleCnt="1" custScaleX="108696" custScaleY="217062" custLinFactNeighborX="230" custLinFactNeighborY="17461"/>
      <dgm:spPr/>
    </dgm:pt>
    <dgm:pt modelId="{5DB350AF-9DED-4A0A-9965-EEE8468444B5}" type="pres">
      <dgm:prSet presAssocID="{D472EC02-BFD0-4D4B-AA3B-083E1C885809}" presName="linComp" presStyleCnt="0"/>
      <dgm:spPr/>
    </dgm:pt>
    <dgm:pt modelId="{EBE0FC52-3D3A-4BB1-8162-0B4012394888}" type="pres">
      <dgm:prSet presAssocID="{AA4B0CA5-DE7A-44B8-91EB-7578CDBC5ED5}" presName="compNode" presStyleCnt="0"/>
      <dgm:spPr/>
    </dgm:pt>
    <dgm:pt modelId="{27BB3B1B-8341-4FB4-B7B7-435875406072}" type="pres">
      <dgm:prSet presAssocID="{AA4B0CA5-DE7A-44B8-91EB-7578CDBC5ED5}" presName="bkgdShape" presStyleLbl="node1" presStyleIdx="0" presStyleCnt="3"/>
      <dgm:spPr/>
      <dgm:t>
        <a:bodyPr/>
        <a:lstStyle/>
        <a:p>
          <a:endParaRPr lang="zh-TW" altLang="en-US"/>
        </a:p>
      </dgm:t>
    </dgm:pt>
    <dgm:pt modelId="{4589D4C3-C2CE-46CE-9B33-F293C4225193}" type="pres">
      <dgm:prSet presAssocID="{AA4B0CA5-DE7A-44B8-91EB-7578CDBC5ED5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A4F0980-72B4-4857-A6E3-838B66EE7DC3}" type="pres">
      <dgm:prSet presAssocID="{AA4B0CA5-DE7A-44B8-91EB-7578CDBC5ED5}" presName="invisiNode" presStyleLbl="node1" presStyleIdx="0" presStyleCnt="3"/>
      <dgm:spPr/>
    </dgm:pt>
    <dgm:pt modelId="{B93E8945-336D-4CDF-B362-C26A2D97C033}" type="pres">
      <dgm:prSet presAssocID="{AA4B0CA5-DE7A-44B8-91EB-7578CDBC5ED5}" presName="imagNode" presStyleLbl="fgImgPlace1" presStyleIdx="0" presStyleCnt="3" custScaleX="119852" custScaleY="106535"/>
      <dgm:spPr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20000" t="-30000" r="-20000" b="-30000"/>
          </a:stretch>
        </a:blipFill>
      </dgm:spPr>
      <dgm:t>
        <a:bodyPr/>
        <a:lstStyle/>
        <a:p>
          <a:endParaRPr lang="zh-TW" altLang="en-US"/>
        </a:p>
      </dgm:t>
    </dgm:pt>
    <dgm:pt modelId="{A3085E85-5BC7-4E90-8485-779396D2830B}" type="pres">
      <dgm:prSet presAssocID="{38D67C7D-7B81-463A-833F-AA46174F6C6A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A90775CE-4BCB-43DD-8828-895C1CEBBA79}" type="pres">
      <dgm:prSet presAssocID="{A4ADD90D-334A-4999-89B5-81BC8D01233E}" presName="compNode" presStyleCnt="0"/>
      <dgm:spPr/>
    </dgm:pt>
    <dgm:pt modelId="{D2FDF0D7-0325-454B-82AE-B1EFA7EB335C}" type="pres">
      <dgm:prSet presAssocID="{A4ADD90D-334A-4999-89B5-81BC8D01233E}" presName="bkgdShape" presStyleLbl="node1" presStyleIdx="1" presStyleCnt="3"/>
      <dgm:spPr/>
      <dgm:t>
        <a:bodyPr/>
        <a:lstStyle/>
        <a:p>
          <a:endParaRPr lang="zh-TW" altLang="en-US"/>
        </a:p>
      </dgm:t>
    </dgm:pt>
    <dgm:pt modelId="{F2CE76A2-50D4-4FC8-9F20-F932BB79A8AF}" type="pres">
      <dgm:prSet presAssocID="{A4ADD90D-334A-4999-89B5-81BC8D01233E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0B7DAC3-F7B8-4A0A-837A-863DA8FC51BA}" type="pres">
      <dgm:prSet presAssocID="{A4ADD90D-334A-4999-89B5-81BC8D01233E}" presName="invisiNode" presStyleLbl="node1" presStyleIdx="1" presStyleCnt="3"/>
      <dgm:spPr/>
    </dgm:pt>
    <dgm:pt modelId="{BFB1193C-12A5-4FB4-9CBB-35BABBEAEB3F}" type="pres">
      <dgm:prSet presAssocID="{A4ADD90D-334A-4999-89B5-81BC8D01233E}" presName="imagNode" presStyleLbl="fgImgPlace1" presStyleIdx="1" presStyleCnt="3" custScaleX="127431" custScaleY="106535" custLinFactNeighborX="4551" custLinFactNeighborY="0"/>
      <dgm:spPr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l="-10000" t="-10000" r="-10000" b="-20000"/>
          </a:stretch>
        </a:blipFill>
      </dgm:spPr>
    </dgm:pt>
    <dgm:pt modelId="{E552C339-CDC5-4F7A-838C-6476D9152E5F}" type="pres">
      <dgm:prSet presAssocID="{48EE5C3A-111E-433D-A459-C1CB29BC7585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475CC064-792A-4CF3-905D-63ABECE2A4C9}" type="pres">
      <dgm:prSet presAssocID="{16AD23AF-A23F-433B-944F-45D604CF6705}" presName="compNode" presStyleCnt="0"/>
      <dgm:spPr/>
    </dgm:pt>
    <dgm:pt modelId="{F5B44971-4C19-41BB-B6FF-CD0205A9E6F0}" type="pres">
      <dgm:prSet presAssocID="{16AD23AF-A23F-433B-944F-45D604CF6705}" presName="bkgdShape" presStyleLbl="node1" presStyleIdx="2" presStyleCnt="3" custLinFactNeighborX="1485" custLinFactNeighborY="365"/>
      <dgm:spPr/>
      <dgm:t>
        <a:bodyPr/>
        <a:lstStyle/>
        <a:p>
          <a:endParaRPr lang="zh-TW" altLang="en-US"/>
        </a:p>
      </dgm:t>
    </dgm:pt>
    <dgm:pt modelId="{952AEB7E-99ED-4D1E-B5F9-9DA70A493ECD}" type="pres">
      <dgm:prSet presAssocID="{16AD23AF-A23F-433B-944F-45D604CF6705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58782E5-586A-4169-B15A-B2744DA08F58}" type="pres">
      <dgm:prSet presAssocID="{16AD23AF-A23F-433B-944F-45D604CF6705}" presName="invisiNode" presStyleLbl="node1" presStyleIdx="2" presStyleCnt="3"/>
      <dgm:spPr/>
    </dgm:pt>
    <dgm:pt modelId="{803FD59E-BE47-42AF-8F5F-92471FF6CAE5}" type="pres">
      <dgm:prSet presAssocID="{16AD23AF-A23F-433B-944F-45D604CF6705}" presName="imagNode" presStyleLbl="fgImgPlace1" presStyleIdx="2" presStyleCnt="3" custScaleX="130168" custScaleY="106535"/>
      <dgm:spPr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t="-10000" b="-15000"/>
          </a:stretch>
        </a:blipFill>
      </dgm:spPr>
    </dgm:pt>
  </dgm:ptLst>
  <dgm:cxnLst>
    <dgm:cxn modelId="{F27CD617-E05F-4DD4-805B-5670F1F06468}" type="presOf" srcId="{38D67C7D-7B81-463A-833F-AA46174F6C6A}" destId="{A3085E85-5BC7-4E90-8485-779396D2830B}" srcOrd="0" destOrd="0" presId="urn:microsoft.com/office/officeart/2005/8/layout/hList7"/>
    <dgm:cxn modelId="{8106A36C-C251-4B66-B8B1-60376B302A5C}" type="presOf" srcId="{16AD23AF-A23F-433B-944F-45D604CF6705}" destId="{952AEB7E-99ED-4D1E-B5F9-9DA70A493ECD}" srcOrd="1" destOrd="0" presId="urn:microsoft.com/office/officeart/2005/8/layout/hList7"/>
    <dgm:cxn modelId="{892D2F5E-633E-43D6-8B78-81CDB39B5796}" srcId="{D472EC02-BFD0-4D4B-AA3B-083E1C885809}" destId="{A4ADD90D-334A-4999-89B5-81BC8D01233E}" srcOrd="1" destOrd="0" parTransId="{8ADE4EF4-FD99-4F1D-864C-6D09709F6AF5}" sibTransId="{48EE5C3A-111E-433D-A459-C1CB29BC7585}"/>
    <dgm:cxn modelId="{3F3DB1AC-9B10-4F1C-8686-3C0AE4B91E8A}" type="presOf" srcId="{16AD23AF-A23F-433B-944F-45D604CF6705}" destId="{F5B44971-4C19-41BB-B6FF-CD0205A9E6F0}" srcOrd="0" destOrd="0" presId="urn:microsoft.com/office/officeart/2005/8/layout/hList7"/>
    <dgm:cxn modelId="{0D9D86F8-7C46-4173-A525-81743F36ED54}" srcId="{D472EC02-BFD0-4D4B-AA3B-083E1C885809}" destId="{16AD23AF-A23F-433B-944F-45D604CF6705}" srcOrd="2" destOrd="0" parTransId="{368D1AFC-247B-464E-81A7-DCC882F060B2}" sibTransId="{EE94C807-138F-43CA-BF5A-D1F366E341CA}"/>
    <dgm:cxn modelId="{D3887D07-E129-4B61-83FF-8809CCA2B2AB}" type="presOf" srcId="{A4ADD90D-334A-4999-89B5-81BC8D01233E}" destId="{F2CE76A2-50D4-4FC8-9F20-F932BB79A8AF}" srcOrd="1" destOrd="0" presId="urn:microsoft.com/office/officeart/2005/8/layout/hList7"/>
    <dgm:cxn modelId="{62844D38-233D-4F63-A5D1-02C966BF04B3}" type="presOf" srcId="{AA4B0CA5-DE7A-44B8-91EB-7578CDBC5ED5}" destId="{4589D4C3-C2CE-46CE-9B33-F293C4225193}" srcOrd="1" destOrd="0" presId="urn:microsoft.com/office/officeart/2005/8/layout/hList7"/>
    <dgm:cxn modelId="{6F984D50-A81C-4C71-AEC1-997C47E462D0}" srcId="{D472EC02-BFD0-4D4B-AA3B-083E1C885809}" destId="{AA4B0CA5-DE7A-44B8-91EB-7578CDBC5ED5}" srcOrd="0" destOrd="0" parTransId="{F70704A0-DE19-4765-A2A2-ACF571570D36}" sibTransId="{38D67C7D-7B81-463A-833F-AA46174F6C6A}"/>
    <dgm:cxn modelId="{FBE63543-A793-4AC8-BB47-15A2354B04F6}" type="presOf" srcId="{A4ADD90D-334A-4999-89B5-81BC8D01233E}" destId="{D2FDF0D7-0325-454B-82AE-B1EFA7EB335C}" srcOrd="0" destOrd="0" presId="urn:microsoft.com/office/officeart/2005/8/layout/hList7"/>
    <dgm:cxn modelId="{79EFA9D6-E9C6-486A-9E71-E92676E8A4A7}" type="presOf" srcId="{D472EC02-BFD0-4D4B-AA3B-083E1C885809}" destId="{3E06D3F3-1608-4DB6-948F-073BDCB521E1}" srcOrd="0" destOrd="0" presId="urn:microsoft.com/office/officeart/2005/8/layout/hList7"/>
    <dgm:cxn modelId="{3FE9B006-4343-40EE-9BC5-7664F2D5A7F0}" type="presOf" srcId="{AA4B0CA5-DE7A-44B8-91EB-7578CDBC5ED5}" destId="{27BB3B1B-8341-4FB4-B7B7-435875406072}" srcOrd="0" destOrd="0" presId="urn:microsoft.com/office/officeart/2005/8/layout/hList7"/>
    <dgm:cxn modelId="{FA957F14-2291-4DD8-A241-06D41A183EC1}" type="presOf" srcId="{48EE5C3A-111E-433D-A459-C1CB29BC7585}" destId="{E552C339-CDC5-4F7A-838C-6476D9152E5F}" srcOrd="0" destOrd="0" presId="urn:microsoft.com/office/officeart/2005/8/layout/hList7"/>
    <dgm:cxn modelId="{21BD8794-7F4E-47A8-B3B4-E7050478DC04}" type="presParOf" srcId="{3E06D3F3-1608-4DB6-948F-073BDCB521E1}" destId="{8286C951-4B92-4D85-A199-4F5769A7188D}" srcOrd="0" destOrd="0" presId="urn:microsoft.com/office/officeart/2005/8/layout/hList7"/>
    <dgm:cxn modelId="{FE37B82F-2916-4D71-AEBC-82F5DEF07952}" type="presParOf" srcId="{3E06D3F3-1608-4DB6-948F-073BDCB521E1}" destId="{5DB350AF-9DED-4A0A-9965-EEE8468444B5}" srcOrd="1" destOrd="0" presId="urn:microsoft.com/office/officeart/2005/8/layout/hList7"/>
    <dgm:cxn modelId="{9CE67AE8-1103-47FF-BB44-19D142883AFF}" type="presParOf" srcId="{5DB350AF-9DED-4A0A-9965-EEE8468444B5}" destId="{EBE0FC52-3D3A-4BB1-8162-0B4012394888}" srcOrd="0" destOrd="0" presId="urn:microsoft.com/office/officeart/2005/8/layout/hList7"/>
    <dgm:cxn modelId="{28BA4111-065C-4C15-8DDC-01E4A9556D8A}" type="presParOf" srcId="{EBE0FC52-3D3A-4BB1-8162-0B4012394888}" destId="{27BB3B1B-8341-4FB4-B7B7-435875406072}" srcOrd="0" destOrd="0" presId="urn:microsoft.com/office/officeart/2005/8/layout/hList7"/>
    <dgm:cxn modelId="{EDAC1102-59F1-47F1-BC45-8E2D87357877}" type="presParOf" srcId="{EBE0FC52-3D3A-4BB1-8162-0B4012394888}" destId="{4589D4C3-C2CE-46CE-9B33-F293C4225193}" srcOrd="1" destOrd="0" presId="urn:microsoft.com/office/officeart/2005/8/layout/hList7"/>
    <dgm:cxn modelId="{A96443B3-0AB4-4AB4-8203-F05C6120C2CB}" type="presParOf" srcId="{EBE0FC52-3D3A-4BB1-8162-0B4012394888}" destId="{EA4F0980-72B4-4857-A6E3-838B66EE7DC3}" srcOrd="2" destOrd="0" presId="urn:microsoft.com/office/officeart/2005/8/layout/hList7"/>
    <dgm:cxn modelId="{FACFC476-9AEF-4C85-B697-110F8C860DCA}" type="presParOf" srcId="{EBE0FC52-3D3A-4BB1-8162-0B4012394888}" destId="{B93E8945-336D-4CDF-B362-C26A2D97C033}" srcOrd="3" destOrd="0" presId="urn:microsoft.com/office/officeart/2005/8/layout/hList7"/>
    <dgm:cxn modelId="{E80B6F7E-D13B-4242-B378-2B32BCBBABA6}" type="presParOf" srcId="{5DB350AF-9DED-4A0A-9965-EEE8468444B5}" destId="{A3085E85-5BC7-4E90-8485-779396D2830B}" srcOrd="1" destOrd="0" presId="urn:microsoft.com/office/officeart/2005/8/layout/hList7"/>
    <dgm:cxn modelId="{9AB5BCEA-DD27-4D14-9E73-4FC80D26715B}" type="presParOf" srcId="{5DB350AF-9DED-4A0A-9965-EEE8468444B5}" destId="{A90775CE-4BCB-43DD-8828-895C1CEBBA79}" srcOrd="2" destOrd="0" presId="urn:microsoft.com/office/officeart/2005/8/layout/hList7"/>
    <dgm:cxn modelId="{AFB46ECA-7EDC-4ABE-B2D3-D7C9720ACE41}" type="presParOf" srcId="{A90775CE-4BCB-43DD-8828-895C1CEBBA79}" destId="{D2FDF0D7-0325-454B-82AE-B1EFA7EB335C}" srcOrd="0" destOrd="0" presId="urn:microsoft.com/office/officeart/2005/8/layout/hList7"/>
    <dgm:cxn modelId="{CA4A33CD-725E-46F0-BFD6-3817E8292D3C}" type="presParOf" srcId="{A90775CE-4BCB-43DD-8828-895C1CEBBA79}" destId="{F2CE76A2-50D4-4FC8-9F20-F932BB79A8AF}" srcOrd="1" destOrd="0" presId="urn:microsoft.com/office/officeart/2005/8/layout/hList7"/>
    <dgm:cxn modelId="{BCDCEB2A-322C-41A2-B889-9CB216CE879F}" type="presParOf" srcId="{A90775CE-4BCB-43DD-8828-895C1CEBBA79}" destId="{80B7DAC3-F7B8-4A0A-837A-863DA8FC51BA}" srcOrd="2" destOrd="0" presId="urn:microsoft.com/office/officeart/2005/8/layout/hList7"/>
    <dgm:cxn modelId="{C1F1A1F6-6A23-42C3-BBCF-42F4AE79E4F7}" type="presParOf" srcId="{A90775CE-4BCB-43DD-8828-895C1CEBBA79}" destId="{BFB1193C-12A5-4FB4-9CBB-35BABBEAEB3F}" srcOrd="3" destOrd="0" presId="urn:microsoft.com/office/officeart/2005/8/layout/hList7"/>
    <dgm:cxn modelId="{F8175727-F6BA-4DAF-837B-7F7CA6DE3680}" type="presParOf" srcId="{5DB350AF-9DED-4A0A-9965-EEE8468444B5}" destId="{E552C339-CDC5-4F7A-838C-6476D9152E5F}" srcOrd="3" destOrd="0" presId="urn:microsoft.com/office/officeart/2005/8/layout/hList7"/>
    <dgm:cxn modelId="{1B123D1E-5850-4945-8F18-434E7620FAE6}" type="presParOf" srcId="{5DB350AF-9DED-4A0A-9965-EEE8468444B5}" destId="{475CC064-792A-4CF3-905D-63ABECE2A4C9}" srcOrd="4" destOrd="0" presId="urn:microsoft.com/office/officeart/2005/8/layout/hList7"/>
    <dgm:cxn modelId="{9A98E8A4-A2FD-4376-B174-AEF7FDBF45DE}" type="presParOf" srcId="{475CC064-792A-4CF3-905D-63ABECE2A4C9}" destId="{F5B44971-4C19-41BB-B6FF-CD0205A9E6F0}" srcOrd="0" destOrd="0" presId="urn:microsoft.com/office/officeart/2005/8/layout/hList7"/>
    <dgm:cxn modelId="{67616AA6-FBC2-4CD7-875A-9D23057CF2BE}" type="presParOf" srcId="{475CC064-792A-4CF3-905D-63ABECE2A4C9}" destId="{952AEB7E-99ED-4D1E-B5F9-9DA70A493ECD}" srcOrd="1" destOrd="0" presId="urn:microsoft.com/office/officeart/2005/8/layout/hList7"/>
    <dgm:cxn modelId="{3DAA9907-C958-4B25-A003-24FBE538B607}" type="presParOf" srcId="{475CC064-792A-4CF3-905D-63ABECE2A4C9}" destId="{F58782E5-586A-4169-B15A-B2744DA08F58}" srcOrd="2" destOrd="0" presId="urn:microsoft.com/office/officeart/2005/8/layout/hList7"/>
    <dgm:cxn modelId="{46482C8A-8CCD-4076-9FDD-5451AF7AD6EB}" type="presParOf" srcId="{475CC064-792A-4CF3-905D-63ABECE2A4C9}" destId="{803FD59E-BE47-42AF-8F5F-92471FF6CAE5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AC127C-FF3A-49E4-91A7-E8C94817FD85}" type="doc">
      <dgm:prSet loTypeId="urn:microsoft.com/office/officeart/2005/8/layout/matrix3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00AE0902-F1FB-415A-B72C-1674A3F49153}">
      <dgm:prSet phldrT="[文字]" custT="1"/>
      <dgm:spPr/>
      <dgm:t>
        <a:bodyPr/>
        <a:lstStyle/>
        <a:p>
          <a:r>
            <a:rPr lang="en-US" altLang="en-US" sz="4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</a:t>
          </a:r>
          <a:r>
            <a:rPr lang="en-US" altLang="en-US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ngvar</a:t>
          </a:r>
          <a:endParaRPr lang="zh-TW" altLang="en-US" sz="4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61C07F7-52A3-40B6-ACBA-B46A1872053C}" type="parTrans" cxnId="{B4BA4C05-ECB6-4128-9285-13BB64DBC426}">
      <dgm:prSet/>
      <dgm:spPr/>
      <dgm:t>
        <a:bodyPr/>
        <a:lstStyle/>
        <a:p>
          <a:endParaRPr lang="zh-TW" altLang="en-US"/>
        </a:p>
      </dgm:t>
    </dgm:pt>
    <dgm:pt modelId="{904B3975-E9F8-4D72-8E4F-012B31A9B402}" type="sibTrans" cxnId="{B4BA4C05-ECB6-4128-9285-13BB64DBC426}">
      <dgm:prSet/>
      <dgm:spPr/>
      <dgm:t>
        <a:bodyPr/>
        <a:lstStyle/>
        <a:p>
          <a:endParaRPr lang="zh-TW" altLang="en-US"/>
        </a:p>
      </dgm:t>
    </dgm:pt>
    <dgm:pt modelId="{6F49CBB5-0C43-42EE-848E-7358EFA87CA0}">
      <dgm:prSet phldrT="[文字]" custT="1"/>
      <dgm:spPr/>
      <dgm:t>
        <a:bodyPr/>
        <a:lstStyle/>
        <a:p>
          <a:r>
            <a:rPr lang="en-US" altLang="en-US" sz="3200" b="1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</a:t>
          </a:r>
          <a:r>
            <a:rPr lang="en-US" altLang="en-US" sz="32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lmtaryd</a:t>
          </a:r>
          <a:r>
            <a:rPr lang="en-US" alt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altLang="en-US" sz="1800" dirty="0" smtClean="0"/>
            <a:t> </a:t>
          </a:r>
          <a:endParaRPr lang="zh-TW" altLang="en-US" sz="1800" dirty="0"/>
        </a:p>
      </dgm:t>
    </dgm:pt>
    <dgm:pt modelId="{B573C6E4-1E6B-4E7D-8E1B-66462B1DC67D}" type="parTrans" cxnId="{19985CCE-2BED-489C-9C37-51387990FC75}">
      <dgm:prSet/>
      <dgm:spPr/>
      <dgm:t>
        <a:bodyPr/>
        <a:lstStyle/>
        <a:p>
          <a:endParaRPr lang="zh-TW" altLang="en-US"/>
        </a:p>
      </dgm:t>
    </dgm:pt>
    <dgm:pt modelId="{FE0DA8B3-349E-4C2E-AC66-C50BCEECD446}" type="sibTrans" cxnId="{19985CCE-2BED-489C-9C37-51387990FC75}">
      <dgm:prSet/>
      <dgm:spPr/>
      <dgm:t>
        <a:bodyPr/>
        <a:lstStyle/>
        <a:p>
          <a:endParaRPr lang="zh-TW" altLang="en-US"/>
        </a:p>
      </dgm:t>
    </dgm:pt>
    <dgm:pt modelId="{F6B69CFE-5D57-483F-A60E-B7ACFB466D2E}">
      <dgm:prSet phldrT="[文字]" custT="1"/>
      <dgm:spPr/>
      <dgm:t>
        <a:bodyPr/>
        <a:lstStyle/>
        <a:p>
          <a:r>
            <a:rPr lang="en-US" altLang="en-US" sz="2800" b="1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</a:t>
          </a:r>
          <a:r>
            <a:rPr lang="en-US" altLang="en-US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gunnaryd</a:t>
          </a:r>
          <a:r>
            <a:rPr lang="en-US" altLang="en-US" sz="1600" dirty="0" smtClean="0"/>
            <a:t> </a:t>
          </a:r>
          <a:endParaRPr lang="zh-TW" altLang="en-US" sz="1600" dirty="0"/>
        </a:p>
      </dgm:t>
    </dgm:pt>
    <dgm:pt modelId="{36A51410-ABF6-48E5-9EF0-3423CFE5867B}" type="parTrans" cxnId="{3A99298E-AC98-403D-8DEF-4CCBCA16C149}">
      <dgm:prSet/>
      <dgm:spPr/>
      <dgm:t>
        <a:bodyPr/>
        <a:lstStyle/>
        <a:p>
          <a:endParaRPr lang="zh-TW" altLang="en-US"/>
        </a:p>
      </dgm:t>
    </dgm:pt>
    <dgm:pt modelId="{D4684567-59B8-4D69-B683-7EF2A666046C}" type="sibTrans" cxnId="{3A99298E-AC98-403D-8DEF-4CCBCA16C149}">
      <dgm:prSet/>
      <dgm:spPr/>
      <dgm:t>
        <a:bodyPr/>
        <a:lstStyle/>
        <a:p>
          <a:endParaRPr lang="zh-TW" altLang="en-US"/>
        </a:p>
      </dgm:t>
    </dgm:pt>
    <dgm:pt modelId="{E76536E0-915A-46D1-8C3A-85A40FE6898E}">
      <dgm:prSet phldrT="[文字]" phldr="1"/>
      <dgm:spPr/>
      <dgm:t>
        <a:bodyPr/>
        <a:lstStyle/>
        <a:p>
          <a:endParaRPr lang="zh-TW" altLang="en-US" dirty="0"/>
        </a:p>
      </dgm:t>
    </dgm:pt>
    <dgm:pt modelId="{69039075-2AC3-4525-8AF1-2F4D2EEE0FAB}" type="parTrans" cxnId="{CB4F2A86-FB20-4408-A09E-8BA812091931}">
      <dgm:prSet/>
      <dgm:spPr/>
      <dgm:t>
        <a:bodyPr/>
        <a:lstStyle/>
        <a:p>
          <a:endParaRPr lang="zh-TW" altLang="en-US"/>
        </a:p>
      </dgm:t>
    </dgm:pt>
    <dgm:pt modelId="{D26CBA3C-162A-44A8-9447-BB311702E1FB}" type="sibTrans" cxnId="{CB4F2A86-FB20-4408-A09E-8BA812091931}">
      <dgm:prSet/>
      <dgm:spPr/>
      <dgm:t>
        <a:bodyPr/>
        <a:lstStyle/>
        <a:p>
          <a:endParaRPr lang="zh-TW" altLang="en-US"/>
        </a:p>
      </dgm:t>
    </dgm:pt>
    <dgm:pt modelId="{6D49ED10-0C88-42E2-8884-F29B1BA01B15}">
      <dgm:prSet phldrT="[文字]" custT="1"/>
      <dgm:spPr/>
      <dgm:t>
        <a:bodyPr/>
        <a:lstStyle/>
        <a:p>
          <a:r>
            <a:rPr lang="en-US" altLang="en-US" sz="3200" b="1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</a:t>
          </a:r>
          <a:r>
            <a:rPr lang="en-US" altLang="en-US" sz="32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amprad</a:t>
          </a:r>
          <a:endParaRPr lang="zh-TW" altLang="en-US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D9B5F71-E5BC-485E-82F7-C982A04783E5}" type="parTrans" cxnId="{AAC42831-FF7E-43E3-B0CD-B4918045BA71}">
      <dgm:prSet/>
      <dgm:spPr/>
      <dgm:t>
        <a:bodyPr/>
        <a:lstStyle/>
        <a:p>
          <a:endParaRPr lang="zh-TW" altLang="en-US"/>
        </a:p>
      </dgm:t>
    </dgm:pt>
    <dgm:pt modelId="{0964965A-8DE3-428E-8900-1FEA33E4168C}" type="sibTrans" cxnId="{AAC42831-FF7E-43E3-B0CD-B4918045BA71}">
      <dgm:prSet/>
      <dgm:spPr/>
      <dgm:t>
        <a:bodyPr/>
        <a:lstStyle/>
        <a:p>
          <a:endParaRPr lang="zh-TW" altLang="en-US"/>
        </a:p>
      </dgm:t>
    </dgm:pt>
    <dgm:pt modelId="{1F951C3D-6A42-4AF1-B4D7-D4EE175A6E13}" type="pres">
      <dgm:prSet presAssocID="{75AC127C-FF3A-49E4-91A7-E8C94817FD85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3D221354-4B5E-48A9-9376-E0B48C08C772}" type="pres">
      <dgm:prSet presAssocID="{75AC127C-FF3A-49E4-91A7-E8C94817FD85}" presName="diamond" presStyleLbl="bgShp" presStyleIdx="0" presStyleCnt="1"/>
      <dgm:spPr/>
    </dgm:pt>
    <dgm:pt modelId="{A055301B-11F6-4E22-8520-B6D167310BE3}" type="pres">
      <dgm:prSet presAssocID="{75AC127C-FF3A-49E4-91A7-E8C94817FD85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A4DCEC0-85AC-46CA-8897-DF2652157593}" type="pres">
      <dgm:prSet presAssocID="{75AC127C-FF3A-49E4-91A7-E8C94817FD85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CD305AE-7047-44A8-BA48-FD359B88675E}" type="pres">
      <dgm:prSet presAssocID="{75AC127C-FF3A-49E4-91A7-E8C94817FD85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D6C65D9-F2B1-4B51-A8AA-154627B3FF34}" type="pres">
      <dgm:prSet presAssocID="{75AC127C-FF3A-49E4-91A7-E8C94817FD85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AC42831-FF7E-43E3-B0CD-B4918045BA71}" srcId="{75AC127C-FF3A-49E4-91A7-E8C94817FD85}" destId="{6D49ED10-0C88-42E2-8884-F29B1BA01B15}" srcOrd="1" destOrd="0" parTransId="{DD9B5F71-E5BC-485E-82F7-C982A04783E5}" sibTransId="{0964965A-8DE3-428E-8900-1FEA33E4168C}"/>
    <dgm:cxn modelId="{8A59C41E-26E3-4634-9739-DFD030E16459}" type="presOf" srcId="{75AC127C-FF3A-49E4-91A7-E8C94817FD85}" destId="{1F951C3D-6A42-4AF1-B4D7-D4EE175A6E13}" srcOrd="0" destOrd="0" presId="urn:microsoft.com/office/officeart/2005/8/layout/matrix3"/>
    <dgm:cxn modelId="{2FF8154D-1E74-49CC-B864-8940C7629369}" type="presOf" srcId="{00AE0902-F1FB-415A-B72C-1674A3F49153}" destId="{A055301B-11F6-4E22-8520-B6D167310BE3}" srcOrd="0" destOrd="0" presId="urn:microsoft.com/office/officeart/2005/8/layout/matrix3"/>
    <dgm:cxn modelId="{3C9D2744-3537-4B31-BB77-B3CF841BE27D}" type="presOf" srcId="{6D49ED10-0C88-42E2-8884-F29B1BA01B15}" destId="{3A4DCEC0-85AC-46CA-8897-DF2652157593}" srcOrd="0" destOrd="0" presId="urn:microsoft.com/office/officeart/2005/8/layout/matrix3"/>
    <dgm:cxn modelId="{CB4F2A86-FB20-4408-A09E-8BA812091931}" srcId="{75AC127C-FF3A-49E4-91A7-E8C94817FD85}" destId="{E76536E0-915A-46D1-8C3A-85A40FE6898E}" srcOrd="4" destOrd="0" parTransId="{69039075-2AC3-4525-8AF1-2F4D2EEE0FAB}" sibTransId="{D26CBA3C-162A-44A8-9447-BB311702E1FB}"/>
    <dgm:cxn modelId="{19985CCE-2BED-489C-9C37-51387990FC75}" srcId="{75AC127C-FF3A-49E4-91A7-E8C94817FD85}" destId="{6F49CBB5-0C43-42EE-848E-7358EFA87CA0}" srcOrd="2" destOrd="0" parTransId="{B573C6E4-1E6B-4E7D-8E1B-66462B1DC67D}" sibTransId="{FE0DA8B3-349E-4C2E-AC66-C50BCEECD446}"/>
    <dgm:cxn modelId="{B4BA4C05-ECB6-4128-9285-13BB64DBC426}" srcId="{75AC127C-FF3A-49E4-91A7-E8C94817FD85}" destId="{00AE0902-F1FB-415A-B72C-1674A3F49153}" srcOrd="0" destOrd="0" parTransId="{F61C07F7-52A3-40B6-ACBA-B46A1872053C}" sibTransId="{904B3975-E9F8-4D72-8E4F-012B31A9B402}"/>
    <dgm:cxn modelId="{23A9DA9A-9055-405B-ADE3-DF32E66F6DBC}" type="presOf" srcId="{F6B69CFE-5D57-483F-A60E-B7ACFB466D2E}" destId="{DD6C65D9-F2B1-4B51-A8AA-154627B3FF34}" srcOrd="0" destOrd="0" presId="urn:microsoft.com/office/officeart/2005/8/layout/matrix3"/>
    <dgm:cxn modelId="{3A99298E-AC98-403D-8DEF-4CCBCA16C149}" srcId="{75AC127C-FF3A-49E4-91A7-E8C94817FD85}" destId="{F6B69CFE-5D57-483F-A60E-B7ACFB466D2E}" srcOrd="3" destOrd="0" parTransId="{36A51410-ABF6-48E5-9EF0-3423CFE5867B}" sibTransId="{D4684567-59B8-4D69-B683-7EF2A666046C}"/>
    <dgm:cxn modelId="{BAB204E1-E2BE-443C-A76F-9638988C814B}" type="presOf" srcId="{6F49CBB5-0C43-42EE-848E-7358EFA87CA0}" destId="{CCD305AE-7047-44A8-BA48-FD359B88675E}" srcOrd="0" destOrd="0" presId="urn:microsoft.com/office/officeart/2005/8/layout/matrix3"/>
    <dgm:cxn modelId="{1EDCE1CD-FC7F-421C-B253-EA5BA87820E6}" type="presParOf" srcId="{1F951C3D-6A42-4AF1-B4D7-D4EE175A6E13}" destId="{3D221354-4B5E-48A9-9376-E0B48C08C772}" srcOrd="0" destOrd="0" presId="urn:microsoft.com/office/officeart/2005/8/layout/matrix3"/>
    <dgm:cxn modelId="{CD7E3797-1C5A-4281-AE36-675F2F30204D}" type="presParOf" srcId="{1F951C3D-6A42-4AF1-B4D7-D4EE175A6E13}" destId="{A055301B-11F6-4E22-8520-B6D167310BE3}" srcOrd="1" destOrd="0" presId="urn:microsoft.com/office/officeart/2005/8/layout/matrix3"/>
    <dgm:cxn modelId="{00C6EB58-4209-4E96-9995-6BFE888310FF}" type="presParOf" srcId="{1F951C3D-6A42-4AF1-B4D7-D4EE175A6E13}" destId="{3A4DCEC0-85AC-46CA-8897-DF2652157593}" srcOrd="2" destOrd="0" presId="urn:microsoft.com/office/officeart/2005/8/layout/matrix3"/>
    <dgm:cxn modelId="{3CAE3960-C8BC-44C7-B039-C2C1DB037FE4}" type="presParOf" srcId="{1F951C3D-6A42-4AF1-B4D7-D4EE175A6E13}" destId="{CCD305AE-7047-44A8-BA48-FD359B88675E}" srcOrd="3" destOrd="0" presId="urn:microsoft.com/office/officeart/2005/8/layout/matrix3"/>
    <dgm:cxn modelId="{546483FC-25B1-4402-9DE3-68044B1B2309}" type="presParOf" srcId="{1F951C3D-6A42-4AF1-B4D7-D4EE175A6E13}" destId="{DD6C65D9-F2B1-4B51-A8AA-154627B3FF34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BB3B1B-8341-4FB4-B7B7-435875406072}">
      <dsp:nvSpPr>
        <dsp:cNvPr id="0" name=""/>
        <dsp:cNvSpPr/>
      </dsp:nvSpPr>
      <dsp:spPr>
        <a:xfrm>
          <a:off x="8750" y="-72450"/>
          <a:ext cx="2775402" cy="475138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4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SEK 1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4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NT 3.99</a:t>
          </a:r>
        </a:p>
      </dsp:txBody>
      <dsp:txXfrm>
        <a:off x="8750" y="1828104"/>
        <a:ext cx="2775402" cy="1900554"/>
      </dsp:txXfrm>
    </dsp:sp>
    <dsp:sp modelId="{B93E8945-336D-4CDF-B362-C26A2D97C033}">
      <dsp:nvSpPr>
        <dsp:cNvPr id="0" name=""/>
        <dsp:cNvSpPr/>
      </dsp:nvSpPr>
      <dsp:spPr>
        <a:xfrm>
          <a:off x="598379" y="195290"/>
          <a:ext cx="1582211" cy="158221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2FDF0D7-0325-454B-82AE-B1EFA7EB335C}">
      <dsp:nvSpPr>
        <dsp:cNvPr id="0" name=""/>
        <dsp:cNvSpPr/>
      </dsp:nvSpPr>
      <dsp:spPr>
        <a:xfrm>
          <a:off x="2860448" y="-89792"/>
          <a:ext cx="2775402" cy="475138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4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SEK 5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4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NT 19.96</a:t>
          </a:r>
          <a:endParaRPr lang="zh-TW" altLang="en-US" sz="40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華康秀風體W3" pitchFamily="65" charset="-120"/>
            <a:ea typeface="華康秀風體W3" pitchFamily="65" charset="-120"/>
          </a:endParaRPr>
        </a:p>
      </dsp:txBody>
      <dsp:txXfrm>
        <a:off x="2860448" y="1810761"/>
        <a:ext cx="2775402" cy="1900554"/>
      </dsp:txXfrm>
    </dsp:sp>
    <dsp:sp modelId="{BFB1193C-12A5-4FB4-9CBB-35BABBEAEB3F}">
      <dsp:nvSpPr>
        <dsp:cNvPr id="0" name=""/>
        <dsp:cNvSpPr/>
      </dsp:nvSpPr>
      <dsp:spPr>
        <a:xfrm>
          <a:off x="3457044" y="195290"/>
          <a:ext cx="1582211" cy="1582211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5B44971-4C19-41BB-B6FF-CD0205A9E6F0}">
      <dsp:nvSpPr>
        <dsp:cNvPr id="0" name=""/>
        <dsp:cNvSpPr/>
      </dsp:nvSpPr>
      <dsp:spPr>
        <a:xfrm>
          <a:off x="5719113" y="-89792"/>
          <a:ext cx="2775402" cy="475138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4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SEK 10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4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NT 39.91</a:t>
          </a:r>
          <a:endParaRPr lang="zh-TW" altLang="en-US" sz="40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華康秀風體W3" pitchFamily="65" charset="-120"/>
            <a:ea typeface="華康秀風體W3" pitchFamily="65" charset="-120"/>
          </a:endParaRPr>
        </a:p>
      </dsp:txBody>
      <dsp:txXfrm>
        <a:off x="5719113" y="1810761"/>
        <a:ext cx="2775402" cy="1900554"/>
      </dsp:txXfrm>
    </dsp:sp>
    <dsp:sp modelId="{803FD59E-BE47-42AF-8F5F-92471FF6CAE5}">
      <dsp:nvSpPr>
        <dsp:cNvPr id="0" name=""/>
        <dsp:cNvSpPr/>
      </dsp:nvSpPr>
      <dsp:spPr>
        <a:xfrm>
          <a:off x="6315708" y="195290"/>
          <a:ext cx="1582211" cy="1582211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286C951-4B92-4D85-A199-4F5769A7188D}">
      <dsp:nvSpPr>
        <dsp:cNvPr id="0" name=""/>
        <dsp:cNvSpPr/>
      </dsp:nvSpPr>
      <dsp:spPr>
        <a:xfrm>
          <a:off x="-13" y="3294161"/>
          <a:ext cx="8496327" cy="1547018"/>
        </a:xfrm>
        <a:prstGeom prst="leftRightArrow">
          <a:avLst/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BB3B1B-8341-4FB4-B7B7-435875406072}">
      <dsp:nvSpPr>
        <dsp:cNvPr id="0" name=""/>
        <dsp:cNvSpPr/>
      </dsp:nvSpPr>
      <dsp:spPr>
        <a:xfrm>
          <a:off x="1783" y="-89792"/>
          <a:ext cx="2775402" cy="475138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4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SEK 20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4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NT 79.83</a:t>
          </a:r>
        </a:p>
      </dsp:txBody>
      <dsp:txXfrm>
        <a:off x="1783" y="1810761"/>
        <a:ext cx="2775402" cy="1900554"/>
      </dsp:txXfrm>
    </dsp:sp>
    <dsp:sp modelId="{B93E8945-336D-4CDF-B362-C26A2D97C033}">
      <dsp:nvSpPr>
        <dsp:cNvPr id="0" name=""/>
        <dsp:cNvSpPr/>
      </dsp:nvSpPr>
      <dsp:spPr>
        <a:xfrm>
          <a:off x="441328" y="143591"/>
          <a:ext cx="1896312" cy="1685609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20000" t="-30000" r="-20000" b="-30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2FDF0D7-0325-454B-82AE-B1EFA7EB335C}">
      <dsp:nvSpPr>
        <dsp:cNvPr id="0" name=""/>
        <dsp:cNvSpPr/>
      </dsp:nvSpPr>
      <dsp:spPr>
        <a:xfrm>
          <a:off x="2860448" y="-89792"/>
          <a:ext cx="2775402" cy="475138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4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SEK 500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2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NT 1995.69</a:t>
          </a:r>
          <a:endParaRPr lang="zh-TW" altLang="en-US" sz="32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華康秀風體W3" pitchFamily="65" charset="-120"/>
            <a:ea typeface="華康秀風體W3" pitchFamily="65" charset="-120"/>
          </a:endParaRPr>
        </a:p>
      </dsp:txBody>
      <dsp:txXfrm>
        <a:off x="2860448" y="1810761"/>
        <a:ext cx="2775402" cy="1900554"/>
      </dsp:txXfrm>
    </dsp:sp>
    <dsp:sp modelId="{BFB1193C-12A5-4FB4-9CBB-35BABBEAEB3F}">
      <dsp:nvSpPr>
        <dsp:cNvPr id="0" name=""/>
        <dsp:cNvSpPr/>
      </dsp:nvSpPr>
      <dsp:spPr>
        <a:xfrm>
          <a:off x="3312042" y="143591"/>
          <a:ext cx="2016228" cy="1685609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l="-10000" t="-10000" r="-10000" b="-20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5B44971-4C19-41BB-B6FF-CD0205A9E6F0}">
      <dsp:nvSpPr>
        <dsp:cNvPr id="0" name=""/>
        <dsp:cNvSpPr/>
      </dsp:nvSpPr>
      <dsp:spPr>
        <a:xfrm>
          <a:off x="5720897" y="-72450"/>
          <a:ext cx="2775402" cy="475138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4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SEK 1000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2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rPr>
            <a:t>NT 3991.38</a:t>
          </a:r>
          <a:endParaRPr lang="zh-TW" altLang="en-US" sz="32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華康秀風體W3" pitchFamily="65" charset="-120"/>
            <a:ea typeface="華康秀風體W3" pitchFamily="65" charset="-120"/>
          </a:endParaRPr>
        </a:p>
      </dsp:txBody>
      <dsp:txXfrm>
        <a:off x="5720897" y="1828104"/>
        <a:ext cx="2775402" cy="1900554"/>
      </dsp:txXfrm>
    </dsp:sp>
    <dsp:sp modelId="{803FD59E-BE47-42AF-8F5F-92471FF6CAE5}">
      <dsp:nvSpPr>
        <dsp:cNvPr id="0" name=""/>
        <dsp:cNvSpPr/>
      </dsp:nvSpPr>
      <dsp:spPr>
        <a:xfrm>
          <a:off x="6077047" y="143591"/>
          <a:ext cx="2059533" cy="1685609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t="-10000" b="-15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286C951-4B92-4D85-A199-4F5769A7188D}">
      <dsp:nvSpPr>
        <dsp:cNvPr id="0" name=""/>
        <dsp:cNvSpPr/>
      </dsp:nvSpPr>
      <dsp:spPr>
        <a:xfrm>
          <a:off x="-13" y="3294161"/>
          <a:ext cx="8496327" cy="1547018"/>
        </a:xfrm>
        <a:prstGeom prst="leftRightArrow">
          <a:avLst/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221354-4B5E-48A9-9376-E0B48C08C772}">
      <dsp:nvSpPr>
        <dsp:cNvPr id="0" name=""/>
        <dsp:cNvSpPr/>
      </dsp:nvSpPr>
      <dsp:spPr>
        <a:xfrm>
          <a:off x="967891" y="0"/>
          <a:ext cx="5517232" cy="5517232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55301B-11F6-4E22-8520-B6D167310BE3}">
      <dsp:nvSpPr>
        <dsp:cNvPr id="0" name=""/>
        <dsp:cNvSpPr/>
      </dsp:nvSpPr>
      <dsp:spPr>
        <a:xfrm>
          <a:off x="1492028" y="524137"/>
          <a:ext cx="2151720" cy="21517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48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</a:t>
          </a:r>
          <a:r>
            <a:rPr lang="en-US" altLang="en-US" sz="4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ngvar</a:t>
          </a:r>
          <a:endParaRPr lang="zh-TW" altLang="en-US" sz="4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97066" y="629175"/>
        <a:ext cx="1941644" cy="1941644"/>
      </dsp:txXfrm>
    </dsp:sp>
    <dsp:sp modelId="{3A4DCEC0-85AC-46CA-8897-DF2652157593}">
      <dsp:nvSpPr>
        <dsp:cNvPr id="0" name=""/>
        <dsp:cNvSpPr/>
      </dsp:nvSpPr>
      <dsp:spPr>
        <a:xfrm>
          <a:off x="3809265" y="524137"/>
          <a:ext cx="2151720" cy="2151720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3200" b="1" kern="12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</a:t>
          </a:r>
          <a:r>
            <a:rPr lang="en-US" altLang="en-US" sz="32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amprad</a:t>
          </a:r>
          <a:endParaRPr lang="zh-TW" altLang="en-US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14303" y="629175"/>
        <a:ext cx="1941644" cy="1941644"/>
      </dsp:txXfrm>
    </dsp:sp>
    <dsp:sp modelId="{CCD305AE-7047-44A8-BA48-FD359B88675E}">
      <dsp:nvSpPr>
        <dsp:cNvPr id="0" name=""/>
        <dsp:cNvSpPr/>
      </dsp:nvSpPr>
      <dsp:spPr>
        <a:xfrm>
          <a:off x="1492028" y="2841374"/>
          <a:ext cx="2151720" cy="2151720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3200" b="1" kern="12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</a:t>
          </a:r>
          <a:r>
            <a:rPr lang="en-US" altLang="en-US" sz="32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lmtaryd</a:t>
          </a:r>
          <a:r>
            <a:rPr lang="en-US" altLang="en-US" sz="3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altLang="en-US" sz="1800" kern="1200" dirty="0" smtClean="0"/>
            <a:t> </a:t>
          </a:r>
          <a:endParaRPr lang="zh-TW" altLang="en-US" sz="1800" kern="1200" dirty="0"/>
        </a:p>
      </dsp:txBody>
      <dsp:txXfrm>
        <a:off x="1597066" y="2946412"/>
        <a:ext cx="1941644" cy="1941644"/>
      </dsp:txXfrm>
    </dsp:sp>
    <dsp:sp modelId="{DD6C65D9-F2B1-4B51-A8AA-154627B3FF34}">
      <dsp:nvSpPr>
        <dsp:cNvPr id="0" name=""/>
        <dsp:cNvSpPr/>
      </dsp:nvSpPr>
      <dsp:spPr>
        <a:xfrm>
          <a:off x="3809265" y="2841374"/>
          <a:ext cx="2151720" cy="215172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800" b="1" kern="1200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</a:t>
          </a:r>
          <a:r>
            <a:rPr lang="en-US" altLang="en-US" sz="28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gunnaryd</a:t>
          </a:r>
          <a:r>
            <a:rPr lang="en-US" altLang="en-US" sz="1600" kern="1200" dirty="0" smtClean="0"/>
            <a:t> </a:t>
          </a:r>
          <a:endParaRPr lang="zh-TW" altLang="en-US" sz="1600" kern="1200" dirty="0"/>
        </a:p>
      </dsp:txBody>
      <dsp:txXfrm>
        <a:off x="3914303" y="2946412"/>
        <a:ext cx="1941644" cy="19416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4D479F-6F2E-439C-BF75-0295A5EF4A02}" type="datetimeFigureOut">
              <a:rPr lang="zh-TW" altLang="en-US" smtClean="0"/>
              <a:t>2016/5/25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7DC698-D341-4259-8F1A-F7A4D0DC55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9451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A8B4C-2B4C-4AA8-83BF-C167C3ADD0F6}" type="datetimeFigureOut">
              <a:rPr lang="zh-TW" altLang="en-US" smtClean="0"/>
              <a:t>2016/5/25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76A49C-75D9-4FCD-93D4-F6B1025829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1709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76A49C-75D9-4FCD-93D4-F6B1025829AA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2461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76A49C-75D9-4FCD-93D4-F6B1025829AA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8895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bg>
      <p:bgPr>
        <a:blipFill dpi="0" rotWithShape="1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圓角矩形 12"/>
          <p:cNvSpPr/>
          <p:nvPr userDrawn="1"/>
        </p:nvSpPr>
        <p:spPr>
          <a:xfrm>
            <a:off x="1085897" y="3068960"/>
            <a:ext cx="6956583" cy="3586336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ctrTitle" hasCustomPrompt="1"/>
          </p:nvPr>
        </p:nvSpPr>
        <p:spPr>
          <a:xfrm>
            <a:off x="-19999" y="1177847"/>
            <a:ext cx="7772400" cy="1470025"/>
          </a:xfrm>
        </p:spPr>
        <p:txBody>
          <a:bodyPr>
            <a:noAutofit/>
          </a:bodyPr>
          <a:lstStyle>
            <a:lvl1pPr>
              <a:defRPr sz="138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  <a:ea typeface="華康秀風體W3" pitchFamily="65" charset="-120"/>
              </a:defRPr>
            </a:lvl1pPr>
          </a:lstStyle>
          <a:p>
            <a:r>
              <a:rPr lang="en-US" altLang="zh-TW" dirty="0" smtClean="0"/>
              <a:t>Sweden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249491" y="3212976"/>
            <a:ext cx="6400800" cy="1752600"/>
          </a:xfrm>
        </p:spPr>
        <p:txBody>
          <a:bodyPr>
            <a:noAutofit/>
          </a:bodyPr>
          <a:lstStyle>
            <a:lvl1pPr marL="0" indent="0" algn="ctr">
              <a:buNone/>
              <a:defRPr sz="3000" b="0" baseline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10445021     RJ</a:t>
            </a:r>
          </a:p>
          <a:p>
            <a:r>
              <a:rPr lang="en-US" altLang="zh-TW" dirty="0" smtClean="0"/>
              <a:t>10445009   Tina</a:t>
            </a:r>
          </a:p>
          <a:p>
            <a:r>
              <a:rPr lang="en-US" altLang="zh-TW" dirty="0" smtClean="0"/>
              <a:t>10055007  </a:t>
            </a:r>
            <a:r>
              <a:rPr lang="en-US" altLang="zh-TW" dirty="0" err="1" smtClean="0"/>
              <a:t>Kimmy</a:t>
            </a:r>
            <a:endParaRPr lang="en-US" altLang="zh-TW" dirty="0" smtClean="0"/>
          </a:p>
          <a:p>
            <a:r>
              <a:rPr lang="en-US" altLang="zh-TW" dirty="0" smtClean="0"/>
              <a:t>10055024 Cherry</a:t>
            </a:r>
          </a:p>
          <a:p>
            <a:r>
              <a:rPr lang="en-US" altLang="zh-TW" dirty="0" smtClean="0"/>
              <a:t>10055026  Angel</a:t>
            </a:r>
          </a:p>
          <a:p>
            <a:r>
              <a:rPr lang="en-US" altLang="zh-TW" dirty="0" smtClean="0"/>
              <a:t>10341096 Gloria</a:t>
            </a:r>
            <a:endParaRPr lang="zh-TW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-7811" y="2647872"/>
            <a:ext cx="9144000" cy="21602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8004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verview">
    <p:bg>
      <p:bgPr>
        <a:blipFill dpi="0" rotWithShape="1">
          <a:blip r:embed="rId2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7200" b="1" baseline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defRPr>
            </a:lvl1pPr>
          </a:lstStyle>
          <a:p>
            <a:r>
              <a:rPr lang="en-US" altLang="zh-TW" dirty="0" smtClean="0"/>
              <a:t>Overview</a:t>
            </a:r>
            <a:endParaRPr lang="zh-TW" altLang="en-US" dirty="0"/>
          </a:p>
        </p:txBody>
      </p:sp>
      <p:sp useBgFill="1"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323528" y="1556792"/>
            <a:ext cx="8496944" cy="482453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>
            <a:normAutofit/>
          </a:bodyPr>
          <a:lstStyle>
            <a:lvl1pPr marL="342900" indent="-342900">
              <a:defRPr lang="zh-TW" altLang="en-US" sz="3600" b="1" kern="1200" dirty="0">
                <a:solidFill>
                  <a:schemeClr val="tx1"/>
                </a:solidFill>
                <a:latin typeface="華康秀風體W3" pitchFamily="65" charset="-120"/>
                <a:ea typeface="華康秀風體W3" pitchFamily="65" charset="-120"/>
                <a:cs typeface="+mn-cs"/>
              </a:defRPr>
            </a:lvl1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</a:pPr>
            <a:r>
              <a:rPr lang="en-US" altLang="zh-TW" dirty="0" smtClean="0"/>
              <a:t> </a:t>
            </a:r>
            <a:r>
              <a:rPr lang="en-US" altLang="zh-TW" dirty="0" err="1" smtClean="0"/>
              <a:t>blabla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86902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weden">
    <p:bg>
      <p:bgPr>
        <a:blipFill dpi="0" rotWithShape="1">
          <a:blip r:embed="rId2">
            <a:alphaModFix amt="10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482265" y="290607"/>
            <a:ext cx="7906159" cy="1143000"/>
          </a:xfrm>
        </p:spPr>
        <p:txBody>
          <a:bodyPr>
            <a:noAutofit/>
          </a:bodyPr>
          <a:lstStyle>
            <a:lvl1pPr>
              <a:defRPr sz="7200" b="1" baseline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defRPr>
            </a:lvl1pPr>
          </a:lstStyle>
          <a:p>
            <a:r>
              <a:rPr lang="en-US" altLang="zh-TW" dirty="0" smtClean="0"/>
              <a:t>Sweden</a:t>
            </a:r>
            <a:endParaRPr lang="zh-TW" altLang="en-US" dirty="0"/>
          </a:p>
        </p:txBody>
      </p:sp>
      <p:sp useBgFill="1"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323528" y="1772816"/>
            <a:ext cx="8496944" cy="4752528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>
            <a:normAutofit/>
          </a:bodyPr>
          <a:lstStyle>
            <a:lvl1pPr marL="342900" indent="-342900">
              <a:buFontTx/>
              <a:buBlip>
                <a:blip r:embed="rId3"/>
              </a:buBlip>
              <a:defRPr sz="3600" b="1">
                <a:solidFill>
                  <a:schemeClr val="tx1"/>
                </a:solidFill>
                <a:latin typeface="華康秀風體W3" pitchFamily="65" charset="-120"/>
                <a:ea typeface="華康秀風體W3" pitchFamily="65" charset="-120"/>
              </a:defRPr>
            </a:lvl1pPr>
          </a:lstStyle>
          <a:p>
            <a:pPr lvl="0"/>
            <a:r>
              <a:rPr lang="en-US" altLang="zh-TW" dirty="0" smtClean="0"/>
              <a:t> </a:t>
            </a:r>
            <a:r>
              <a:rPr lang="en-US" altLang="zh-TW" dirty="0" err="1" smtClean="0"/>
              <a:t>blabla</a:t>
            </a:r>
            <a:endParaRPr lang="zh-TW" altLang="en-US" dirty="0"/>
          </a:p>
        </p:txBody>
      </p:sp>
      <p:grpSp>
        <p:nvGrpSpPr>
          <p:cNvPr id="16" name="群組 15"/>
          <p:cNvGrpSpPr/>
          <p:nvPr userDrawn="1"/>
        </p:nvGrpSpPr>
        <p:grpSpPr>
          <a:xfrm>
            <a:off x="8680091" y="91244"/>
            <a:ext cx="594904" cy="1589616"/>
            <a:chOff x="8680091" y="91244"/>
            <a:chExt cx="594904" cy="1589616"/>
          </a:xfrm>
        </p:grpSpPr>
        <p:grpSp>
          <p:nvGrpSpPr>
            <p:cNvPr id="8" name="群組 7"/>
            <p:cNvGrpSpPr/>
            <p:nvPr userDrawn="1"/>
          </p:nvGrpSpPr>
          <p:grpSpPr>
            <a:xfrm>
              <a:off x="8680091" y="91244"/>
              <a:ext cx="579854" cy="461665"/>
              <a:chOff x="8604448" y="87015"/>
              <a:chExt cx="579854" cy="461665"/>
            </a:xfrm>
          </p:grpSpPr>
          <p:sp>
            <p:nvSpPr>
              <p:cNvPr id="4" name="流程圖: 接點 3"/>
              <p:cNvSpPr/>
              <p:nvPr userDrawn="1"/>
            </p:nvSpPr>
            <p:spPr>
              <a:xfrm>
                <a:off x="8604448" y="116632"/>
                <a:ext cx="432048" cy="432048"/>
              </a:xfrm>
              <a:prstGeom prst="flowChartConnector">
                <a:avLst/>
              </a:prstGeom>
              <a:solidFill>
                <a:srgbClr val="FFFF00">
                  <a:alpha val="31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7" name="文字方塊 6"/>
              <p:cNvSpPr txBox="1"/>
              <p:nvPr userDrawn="1"/>
            </p:nvSpPr>
            <p:spPr>
              <a:xfrm>
                <a:off x="8634548" y="87015"/>
                <a:ext cx="5497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華康秀風體W3" pitchFamily="65" charset="-120"/>
                    <a:ea typeface="華康秀風體W3" pitchFamily="65" charset="-120"/>
                  </a:rPr>
                  <a:t>1</a:t>
                </a:r>
                <a:endParaRPr lang="zh-TW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秀風體W3" pitchFamily="65" charset="-120"/>
                  <a:ea typeface="華康秀風體W3" pitchFamily="65" charset="-120"/>
                </a:endParaRPr>
              </a:p>
            </p:txBody>
          </p:sp>
        </p:grpSp>
        <p:grpSp>
          <p:nvGrpSpPr>
            <p:cNvPr id="12" name="群組 11"/>
            <p:cNvGrpSpPr/>
            <p:nvPr userDrawn="1"/>
          </p:nvGrpSpPr>
          <p:grpSpPr>
            <a:xfrm>
              <a:off x="8695141" y="649406"/>
              <a:ext cx="579854" cy="461665"/>
              <a:chOff x="8695141" y="649406"/>
              <a:chExt cx="579854" cy="461665"/>
            </a:xfrm>
          </p:grpSpPr>
          <p:sp>
            <p:nvSpPr>
              <p:cNvPr id="10" name="流程圖: 接點 9"/>
              <p:cNvSpPr/>
              <p:nvPr userDrawn="1"/>
            </p:nvSpPr>
            <p:spPr>
              <a:xfrm>
                <a:off x="8695141" y="679023"/>
                <a:ext cx="432048" cy="432048"/>
              </a:xfrm>
              <a:prstGeom prst="flowChartConnector">
                <a:avLst/>
              </a:prstGeom>
              <a:solidFill>
                <a:srgbClr val="FFFF00">
                  <a:alpha val="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1" name="文字方塊 10"/>
              <p:cNvSpPr txBox="1"/>
              <p:nvPr userDrawn="1"/>
            </p:nvSpPr>
            <p:spPr>
              <a:xfrm>
                <a:off x="8725241" y="649406"/>
                <a:ext cx="5497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華康秀風體W3" pitchFamily="65" charset="-120"/>
                    <a:ea typeface="華康秀風體W3" pitchFamily="65" charset="-120"/>
                  </a:rPr>
                  <a:t>2</a:t>
                </a:r>
                <a:endParaRPr lang="zh-TW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秀風體W3" pitchFamily="65" charset="-120"/>
                  <a:ea typeface="華康秀風體W3" pitchFamily="65" charset="-120"/>
                </a:endParaRPr>
              </a:p>
            </p:txBody>
          </p:sp>
        </p:grpSp>
        <p:grpSp>
          <p:nvGrpSpPr>
            <p:cNvPr id="13" name="群組 12"/>
            <p:cNvGrpSpPr/>
            <p:nvPr userDrawn="1"/>
          </p:nvGrpSpPr>
          <p:grpSpPr>
            <a:xfrm>
              <a:off x="8680091" y="1219195"/>
              <a:ext cx="579854" cy="461665"/>
              <a:chOff x="8695141" y="649406"/>
              <a:chExt cx="579854" cy="461665"/>
            </a:xfrm>
          </p:grpSpPr>
          <p:sp>
            <p:nvSpPr>
              <p:cNvPr id="14" name="流程圖: 接點 13"/>
              <p:cNvSpPr/>
              <p:nvPr userDrawn="1"/>
            </p:nvSpPr>
            <p:spPr>
              <a:xfrm>
                <a:off x="8695141" y="679023"/>
                <a:ext cx="432048" cy="432048"/>
              </a:xfrm>
              <a:prstGeom prst="flowChartConnector">
                <a:avLst/>
              </a:prstGeom>
              <a:solidFill>
                <a:srgbClr val="FFFF00">
                  <a:alpha val="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5" name="文字方塊 14"/>
              <p:cNvSpPr txBox="1"/>
              <p:nvPr userDrawn="1"/>
            </p:nvSpPr>
            <p:spPr>
              <a:xfrm>
                <a:off x="8725241" y="649406"/>
                <a:ext cx="5497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華康秀風體W3" pitchFamily="65" charset="-120"/>
                    <a:ea typeface="華康秀風體W3" pitchFamily="65" charset="-120"/>
                  </a:rPr>
                  <a:t>3</a:t>
                </a:r>
                <a:endParaRPr lang="zh-TW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秀風體W3" pitchFamily="65" charset="-120"/>
                  <a:ea typeface="華康秀風體W3" pitchFamily="65" charset="-12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26148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conomy">
    <p:bg>
      <p:bgPr>
        <a:blipFill dpi="0" rotWithShape="1">
          <a:blip r:embed="rId2">
            <a:alphaModFix amt="1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482265" y="290607"/>
            <a:ext cx="7906159" cy="1143000"/>
          </a:xfrm>
        </p:spPr>
        <p:txBody>
          <a:bodyPr>
            <a:noAutofit/>
          </a:bodyPr>
          <a:lstStyle>
            <a:lvl1pPr>
              <a:defRPr sz="7200" b="1" baseline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defRPr>
            </a:lvl1pPr>
          </a:lstStyle>
          <a:p>
            <a:r>
              <a:rPr lang="en-US" altLang="zh-TW" dirty="0" smtClean="0"/>
              <a:t>Economy</a:t>
            </a:r>
            <a:endParaRPr lang="zh-TW" altLang="en-US" dirty="0"/>
          </a:p>
        </p:txBody>
      </p:sp>
      <p:sp useBgFill="1"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323528" y="1772816"/>
            <a:ext cx="8496944" cy="4752528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>
            <a:normAutofit/>
          </a:bodyPr>
          <a:lstStyle>
            <a:lvl1pPr marL="342900" indent="-342900">
              <a:defRPr lang="zh-TW" altLang="en-US" sz="3600" b="1" kern="1200" dirty="0">
                <a:solidFill>
                  <a:schemeClr val="tx1"/>
                </a:solidFill>
                <a:latin typeface="華康秀風體W3" pitchFamily="65" charset="-120"/>
                <a:ea typeface="華康秀風體W3" pitchFamily="65" charset="-120"/>
                <a:cs typeface="+mn-cs"/>
              </a:defRPr>
            </a:lvl1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</a:pPr>
            <a:r>
              <a:rPr lang="en-US" altLang="zh-TW" dirty="0" smtClean="0"/>
              <a:t> </a:t>
            </a:r>
            <a:r>
              <a:rPr lang="en-US" altLang="zh-TW" dirty="0" err="1" smtClean="0"/>
              <a:t>blabla</a:t>
            </a:r>
            <a:endParaRPr lang="zh-TW" altLang="en-US" dirty="0"/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80091" y="692696"/>
            <a:ext cx="579854" cy="461665"/>
            <a:chOff x="8604448" y="87015"/>
            <a:chExt cx="579854" cy="461665"/>
          </a:xfrm>
        </p:grpSpPr>
        <p:sp>
          <p:nvSpPr>
            <p:cNvPr id="4" name="流程圖: 接點 3"/>
            <p:cNvSpPr/>
            <p:nvPr userDrawn="1"/>
          </p:nvSpPr>
          <p:spPr>
            <a:xfrm>
              <a:off x="8604448" y="116632"/>
              <a:ext cx="432048" cy="432048"/>
            </a:xfrm>
            <a:prstGeom prst="flowChartConnector">
              <a:avLst/>
            </a:prstGeom>
            <a:solidFill>
              <a:srgbClr val="FFFF00">
                <a:alpha val="31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文字方塊 6"/>
            <p:cNvSpPr txBox="1"/>
            <p:nvPr userDrawn="1"/>
          </p:nvSpPr>
          <p:spPr>
            <a:xfrm>
              <a:off x="8634548" y="87015"/>
              <a:ext cx="5497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秀風體W3" pitchFamily="65" charset="-120"/>
                  <a:ea typeface="華康秀風體W3" pitchFamily="65" charset="-120"/>
                </a:rPr>
                <a:t>2</a:t>
              </a:r>
              <a:endPara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endParaRPr>
            </a:p>
          </p:txBody>
        </p:sp>
      </p:grpSp>
      <p:grpSp>
        <p:nvGrpSpPr>
          <p:cNvPr id="12" name="群組 11"/>
          <p:cNvGrpSpPr/>
          <p:nvPr userDrawn="1"/>
        </p:nvGrpSpPr>
        <p:grpSpPr>
          <a:xfrm>
            <a:off x="8680091" y="188640"/>
            <a:ext cx="579854" cy="461665"/>
            <a:chOff x="8695141" y="649406"/>
            <a:chExt cx="579854" cy="461665"/>
          </a:xfrm>
        </p:grpSpPr>
        <p:sp>
          <p:nvSpPr>
            <p:cNvPr id="10" name="流程圖: 接點 9"/>
            <p:cNvSpPr/>
            <p:nvPr userDrawn="1"/>
          </p:nvSpPr>
          <p:spPr>
            <a:xfrm>
              <a:off x="8695141" y="679023"/>
              <a:ext cx="432048" cy="432048"/>
            </a:xfrm>
            <a:prstGeom prst="flowChartConnector">
              <a:avLst/>
            </a:prstGeom>
            <a:solidFill>
              <a:srgbClr val="FFFF00">
                <a:alpha val="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文字方塊 10"/>
            <p:cNvSpPr txBox="1"/>
            <p:nvPr userDrawn="1"/>
          </p:nvSpPr>
          <p:spPr>
            <a:xfrm>
              <a:off x="8725241" y="649406"/>
              <a:ext cx="5497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秀風體W3" pitchFamily="65" charset="-120"/>
                  <a:ea typeface="華康秀風體W3" pitchFamily="65" charset="-120"/>
                </a:rPr>
                <a:t>1</a:t>
              </a:r>
              <a:endPara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endParaRPr>
            </a:p>
          </p:txBody>
        </p:sp>
      </p:grpSp>
      <p:grpSp>
        <p:nvGrpSpPr>
          <p:cNvPr id="13" name="群組 12"/>
          <p:cNvGrpSpPr/>
          <p:nvPr userDrawn="1"/>
        </p:nvGrpSpPr>
        <p:grpSpPr>
          <a:xfrm>
            <a:off x="8680091" y="1219195"/>
            <a:ext cx="579854" cy="461665"/>
            <a:chOff x="8695141" y="649406"/>
            <a:chExt cx="579854" cy="461665"/>
          </a:xfrm>
        </p:grpSpPr>
        <p:sp>
          <p:nvSpPr>
            <p:cNvPr id="14" name="流程圖: 接點 13"/>
            <p:cNvSpPr/>
            <p:nvPr userDrawn="1"/>
          </p:nvSpPr>
          <p:spPr>
            <a:xfrm>
              <a:off x="8695141" y="679023"/>
              <a:ext cx="432048" cy="432048"/>
            </a:xfrm>
            <a:prstGeom prst="flowChartConnector">
              <a:avLst/>
            </a:prstGeom>
            <a:solidFill>
              <a:srgbClr val="FFFF00">
                <a:alpha val="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14"/>
            <p:cNvSpPr txBox="1"/>
            <p:nvPr userDrawn="1"/>
          </p:nvSpPr>
          <p:spPr>
            <a:xfrm>
              <a:off x="8725241" y="649406"/>
              <a:ext cx="5497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秀風體W3" pitchFamily="65" charset="-120"/>
                  <a:ea typeface="華康秀風體W3" pitchFamily="65" charset="-120"/>
                </a:rPr>
                <a:t>3</a:t>
              </a:r>
              <a:endPara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7999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KEA">
    <p:bg>
      <p:bgPr>
        <a:blipFill dpi="0" rotWithShape="1">
          <a:blip r:embed="rId2">
            <a:alphaModFix amt="10000"/>
            <a:lum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482265" y="290607"/>
            <a:ext cx="7906159" cy="1143000"/>
          </a:xfrm>
        </p:spPr>
        <p:txBody>
          <a:bodyPr>
            <a:noAutofit/>
          </a:bodyPr>
          <a:lstStyle>
            <a:lvl1pPr>
              <a:defRPr sz="7200" b="1" baseline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defRPr>
            </a:lvl1pPr>
          </a:lstStyle>
          <a:p>
            <a:r>
              <a:rPr lang="en-US" altLang="zh-TW" dirty="0" smtClean="0"/>
              <a:t>IKEA</a:t>
            </a:r>
            <a:endParaRPr lang="zh-TW" altLang="en-US" dirty="0"/>
          </a:p>
        </p:txBody>
      </p:sp>
      <p:sp useBgFill="1"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323528" y="1772816"/>
            <a:ext cx="8496944" cy="4752528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>
            <a:normAutofit/>
          </a:bodyPr>
          <a:lstStyle>
            <a:lvl1pPr marL="342900" indent="-342900">
              <a:defRPr lang="zh-TW" altLang="en-US" sz="3600" b="1" kern="1200" dirty="0">
                <a:solidFill>
                  <a:schemeClr val="tx1"/>
                </a:solidFill>
                <a:latin typeface="華康秀風體W3" pitchFamily="65" charset="-120"/>
                <a:ea typeface="華康秀風體W3" pitchFamily="65" charset="-120"/>
                <a:cs typeface="+mn-cs"/>
              </a:defRPr>
            </a:lvl1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</a:pPr>
            <a:r>
              <a:rPr lang="en-US" altLang="zh-TW" dirty="0" smtClean="0"/>
              <a:t> </a:t>
            </a:r>
            <a:r>
              <a:rPr lang="en-US" altLang="zh-TW" dirty="0" err="1" smtClean="0"/>
              <a:t>blabla</a:t>
            </a:r>
            <a:endParaRPr lang="zh-TW" altLang="en-US" dirty="0"/>
          </a:p>
        </p:txBody>
      </p:sp>
      <p:grpSp>
        <p:nvGrpSpPr>
          <p:cNvPr id="8" name="群組 7"/>
          <p:cNvGrpSpPr/>
          <p:nvPr userDrawn="1"/>
        </p:nvGrpSpPr>
        <p:grpSpPr>
          <a:xfrm>
            <a:off x="8662965" y="1316851"/>
            <a:ext cx="579854" cy="461665"/>
            <a:chOff x="8604448" y="87015"/>
            <a:chExt cx="579854" cy="461665"/>
          </a:xfrm>
        </p:grpSpPr>
        <p:sp>
          <p:nvSpPr>
            <p:cNvPr id="4" name="流程圖: 接點 3"/>
            <p:cNvSpPr/>
            <p:nvPr userDrawn="1"/>
          </p:nvSpPr>
          <p:spPr>
            <a:xfrm>
              <a:off x="8604448" y="116632"/>
              <a:ext cx="432048" cy="432048"/>
            </a:xfrm>
            <a:prstGeom prst="flowChartConnector">
              <a:avLst/>
            </a:prstGeom>
            <a:solidFill>
              <a:srgbClr val="FFFF00">
                <a:alpha val="31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文字方塊 6"/>
            <p:cNvSpPr txBox="1"/>
            <p:nvPr userDrawn="1"/>
          </p:nvSpPr>
          <p:spPr>
            <a:xfrm>
              <a:off x="8634548" y="87015"/>
              <a:ext cx="5497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秀風體W3" pitchFamily="65" charset="-120"/>
                  <a:ea typeface="華康秀風體W3" pitchFamily="65" charset="-120"/>
                </a:rPr>
                <a:t>3</a:t>
              </a:r>
              <a:endPara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endParaRPr>
            </a:p>
          </p:txBody>
        </p:sp>
      </p:grpSp>
      <p:grpSp>
        <p:nvGrpSpPr>
          <p:cNvPr id="12" name="群組 11"/>
          <p:cNvGrpSpPr/>
          <p:nvPr userDrawn="1"/>
        </p:nvGrpSpPr>
        <p:grpSpPr>
          <a:xfrm>
            <a:off x="8680091" y="188640"/>
            <a:ext cx="579854" cy="461665"/>
            <a:chOff x="8695141" y="649406"/>
            <a:chExt cx="579854" cy="461665"/>
          </a:xfrm>
        </p:grpSpPr>
        <p:sp>
          <p:nvSpPr>
            <p:cNvPr id="10" name="流程圖: 接點 9"/>
            <p:cNvSpPr/>
            <p:nvPr userDrawn="1"/>
          </p:nvSpPr>
          <p:spPr>
            <a:xfrm>
              <a:off x="8695141" y="679023"/>
              <a:ext cx="432048" cy="432048"/>
            </a:xfrm>
            <a:prstGeom prst="flowChartConnector">
              <a:avLst/>
            </a:prstGeom>
            <a:solidFill>
              <a:srgbClr val="FFFF00">
                <a:alpha val="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文字方塊 10"/>
            <p:cNvSpPr txBox="1"/>
            <p:nvPr userDrawn="1"/>
          </p:nvSpPr>
          <p:spPr>
            <a:xfrm>
              <a:off x="8725241" y="649406"/>
              <a:ext cx="5497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秀風體W3" pitchFamily="65" charset="-120"/>
                  <a:ea typeface="華康秀風體W3" pitchFamily="65" charset="-120"/>
                </a:rPr>
                <a:t>1</a:t>
              </a:r>
              <a:endPara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endParaRPr>
            </a:p>
          </p:txBody>
        </p:sp>
      </p:grpSp>
      <p:grpSp>
        <p:nvGrpSpPr>
          <p:cNvPr id="13" name="群組 12"/>
          <p:cNvGrpSpPr/>
          <p:nvPr userDrawn="1"/>
        </p:nvGrpSpPr>
        <p:grpSpPr>
          <a:xfrm>
            <a:off x="8679677" y="753775"/>
            <a:ext cx="579854" cy="461665"/>
            <a:chOff x="8695141" y="649406"/>
            <a:chExt cx="579854" cy="461665"/>
          </a:xfrm>
        </p:grpSpPr>
        <p:sp>
          <p:nvSpPr>
            <p:cNvPr id="14" name="流程圖: 接點 13"/>
            <p:cNvSpPr/>
            <p:nvPr userDrawn="1"/>
          </p:nvSpPr>
          <p:spPr>
            <a:xfrm>
              <a:off x="8695141" y="679023"/>
              <a:ext cx="432048" cy="432048"/>
            </a:xfrm>
            <a:prstGeom prst="flowChartConnector">
              <a:avLst/>
            </a:prstGeom>
            <a:solidFill>
              <a:srgbClr val="FFFF00">
                <a:alpha val="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14"/>
            <p:cNvSpPr txBox="1"/>
            <p:nvPr userDrawn="1"/>
          </p:nvSpPr>
          <p:spPr>
            <a:xfrm>
              <a:off x="8725241" y="649406"/>
              <a:ext cx="5497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秀風體W3" pitchFamily="65" charset="-120"/>
                  <a:ea typeface="華康秀風體W3" pitchFamily="65" charset="-120"/>
                </a:rPr>
                <a:t>2</a:t>
              </a:r>
              <a:endPara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7907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esponsible">
    <p:bg>
      <p:bgPr>
        <a:blipFill dpi="0" rotWithShape="1">
          <a:blip r:embed="rId2">
            <a:alphaModFix amt="11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467544" y="260648"/>
            <a:ext cx="7906159" cy="1143000"/>
          </a:xfrm>
        </p:spPr>
        <p:txBody>
          <a:bodyPr>
            <a:noAutofit/>
          </a:bodyPr>
          <a:lstStyle>
            <a:lvl1pPr>
              <a:defRPr sz="5400" b="1" baseline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defRPr>
            </a:lvl1pPr>
          </a:lstStyle>
          <a:p>
            <a:r>
              <a:rPr lang="en-US" altLang="zh-TW" dirty="0" smtClean="0"/>
              <a:t>Responsible Assignment</a:t>
            </a:r>
            <a:endParaRPr lang="zh-TW" altLang="en-US" dirty="0"/>
          </a:p>
        </p:txBody>
      </p:sp>
      <p:sp useBgFill="1"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323528" y="1772816"/>
            <a:ext cx="8496944" cy="4752528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>
            <a:normAutofit/>
          </a:bodyPr>
          <a:lstStyle>
            <a:lvl1pPr marL="342900" indent="-342900">
              <a:defRPr lang="zh-TW" altLang="en-US" sz="3600" b="1" kern="1200" dirty="0">
                <a:solidFill>
                  <a:schemeClr val="tx1"/>
                </a:solidFill>
                <a:latin typeface="華康秀風體W3" pitchFamily="65" charset="-120"/>
                <a:ea typeface="華康秀風體W3" pitchFamily="65" charset="-120"/>
                <a:cs typeface="+mn-cs"/>
              </a:defRPr>
            </a:lvl1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</a:pPr>
            <a:r>
              <a:rPr lang="en-US" altLang="zh-TW" dirty="0" smtClean="0"/>
              <a:t> </a:t>
            </a:r>
            <a:r>
              <a:rPr lang="en-US" altLang="zh-TW" dirty="0" err="1" smtClean="0"/>
              <a:t>blabla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6293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eference">
    <p:bg>
      <p:bgPr>
        <a:blipFill dpi="0" rotWithShape="1">
          <a:blip r:embed="rId2">
            <a:alphaModFix amt="20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482265" y="290607"/>
            <a:ext cx="7906159" cy="1143000"/>
          </a:xfrm>
        </p:spPr>
        <p:txBody>
          <a:bodyPr>
            <a:noAutofit/>
          </a:bodyPr>
          <a:lstStyle>
            <a:lvl1pPr>
              <a:defRPr sz="7200" b="1" baseline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defRPr>
            </a:lvl1pPr>
          </a:lstStyle>
          <a:p>
            <a:r>
              <a:rPr lang="en-US" altLang="zh-TW" dirty="0" smtClean="0"/>
              <a:t>Reference</a:t>
            </a:r>
            <a:endParaRPr lang="zh-TW" altLang="en-US" dirty="0"/>
          </a:p>
        </p:txBody>
      </p:sp>
      <p:sp useBgFill="1"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323528" y="1772816"/>
            <a:ext cx="8496944" cy="4752528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>
            <a:normAutofit/>
          </a:bodyPr>
          <a:lstStyle>
            <a:lvl1pPr marL="342900" indent="-342900">
              <a:defRPr lang="zh-TW" altLang="en-US" sz="3600" b="1" kern="1200" dirty="0">
                <a:solidFill>
                  <a:schemeClr val="tx1"/>
                </a:solidFill>
                <a:latin typeface="華康秀風體W3" pitchFamily="65" charset="-120"/>
                <a:ea typeface="華康秀風體W3" pitchFamily="65" charset="-120"/>
                <a:cs typeface="+mn-cs"/>
              </a:defRPr>
            </a:lvl1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</a:pPr>
            <a:r>
              <a:rPr lang="zh-TW" altLang="en-US" sz="3600" b="1" kern="1200" dirty="0" smtClean="0">
                <a:solidFill>
                  <a:schemeClr val="tx1"/>
                </a:solidFill>
                <a:latin typeface="華康秀風體W3" pitchFamily="65" charset="-120"/>
                <a:ea typeface="華康秀風體W3" pitchFamily="65" charset="-120"/>
                <a:cs typeface="+mn-cs"/>
              </a:rPr>
              <a:t> </a:t>
            </a:r>
            <a:r>
              <a:rPr lang="en-US" altLang="zh-TW" dirty="0" err="1" smtClean="0"/>
              <a:t>blabla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24764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A2CF5-EEFE-4F81-A728-3D41A62D0899}" type="datetimeFigureOut">
              <a:rPr lang="zh-TW" altLang="en-US" smtClean="0"/>
              <a:t>2016/5/25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904A0-7222-4577-A46E-C264647938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4295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A2CF5-EEFE-4F81-A728-3D41A62D0899}" type="datetimeFigureOut">
              <a:rPr lang="zh-TW" altLang="en-US" smtClean="0"/>
              <a:t>2016/5/25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904A0-7222-4577-A46E-C264647938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5233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A2CF5-EEFE-4F81-A728-3D41A62D0899}" type="datetimeFigureOut">
              <a:rPr lang="zh-TW" altLang="en-US" smtClean="0"/>
              <a:t>2016/5/25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904A0-7222-4577-A46E-C264647938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0806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A2CF5-EEFE-4F81-A728-3D41A62D0899}" type="datetimeFigureOut">
              <a:rPr lang="zh-TW" altLang="en-US" smtClean="0"/>
              <a:t>2016/5/25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904A0-7222-4577-A46E-C264647938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8530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A2CF5-EEFE-4F81-A728-3D41A62D0899}" type="datetimeFigureOut">
              <a:rPr lang="zh-TW" altLang="en-US" smtClean="0"/>
              <a:t>2016/5/25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904A0-7222-4577-A46E-C264647938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1471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  <p:sldLayoutId id="2147483658" r:id="rId5"/>
    <p:sldLayoutId id="2147483660" r:id="rId6"/>
    <p:sldLayoutId id="2147483659" r:id="rId7"/>
    <p:sldLayoutId id="2147483651" r:id="rId8"/>
    <p:sldLayoutId id="2147483653" r:id="rId9"/>
    <p:sldLayoutId id="2147483654" r:id="rId10"/>
    <p:sldLayoutId id="21474836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Relationship Id="rId4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microsoft.com/office/2007/relationships/hdphoto" Target="../media/hdphoto6.wdp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microsoft.com/office/2007/relationships/hdphoto" Target="../media/hdphoto9.wdp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png"/><Relationship Id="rId5" Type="http://schemas.microsoft.com/office/2007/relationships/hdphoto" Target="../media/hdphoto8.wdp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ontravel.com/event/festival/lightbox.aspx?tourid=44" TargetMode="External"/><Relationship Id="rId7" Type="http://schemas.openxmlformats.org/officeDocument/2006/relationships/hyperlink" Target="http://www.mottimes.com/cht/article_detail.php?serial=498&amp;type=1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nordic.com.tw/store/main/others/articles.asp?id=409&amp;open=6" TargetMode="External"/><Relationship Id="rId5" Type="http://schemas.openxmlformats.org/officeDocument/2006/relationships/hyperlink" Target="http://zt.coinmill.com/SEK_TWD.html" TargetMode="External"/><Relationship Id="rId4" Type="http://schemas.openxmlformats.org/officeDocument/2006/relationships/hyperlink" Target="http://www.liontravel.com/event/festival/lightbox.aspx?tourid=45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ln>
                  <a:solidFill>
                    <a:srgbClr val="FFFF00"/>
                  </a:solidFill>
                </a:ln>
              </a:rPr>
              <a:t>Sweden</a:t>
            </a:r>
            <a:endParaRPr lang="zh-TW" altLang="en-US" dirty="0">
              <a:ln>
                <a:solidFill>
                  <a:srgbClr val="FFFF00"/>
                </a:solidFill>
              </a:ln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87624" y="2996952"/>
            <a:ext cx="6400800" cy="1752600"/>
          </a:xfrm>
        </p:spPr>
        <p:txBody>
          <a:bodyPr/>
          <a:lstStyle/>
          <a:p>
            <a:r>
              <a:rPr lang="en-US" altLang="zh-TW" sz="2000" dirty="0" smtClean="0"/>
              <a:t>2016,05,26       </a:t>
            </a:r>
            <a:r>
              <a:rPr lang="en-US" altLang="zh-TW" sz="2000" dirty="0"/>
              <a:t>G</a:t>
            </a:r>
            <a:r>
              <a:rPr lang="en-US" altLang="zh-TW" sz="2400" dirty="0" smtClean="0"/>
              <a:t>roup 5</a:t>
            </a:r>
          </a:p>
          <a:p>
            <a:r>
              <a:rPr lang="en-US" altLang="zh-TW" dirty="0" smtClean="0"/>
              <a:t>10445021     </a:t>
            </a:r>
            <a:r>
              <a:rPr lang="en-US" altLang="zh-TW" b="1" dirty="0" smtClean="0">
                <a:solidFill>
                  <a:schemeClr val="tx1"/>
                </a:solidFill>
              </a:rPr>
              <a:t>RJ</a:t>
            </a:r>
          </a:p>
          <a:p>
            <a:r>
              <a:rPr lang="en-US" altLang="zh-TW" dirty="0" smtClean="0"/>
              <a:t>10445009   </a:t>
            </a:r>
            <a:r>
              <a:rPr lang="en-US" altLang="zh-TW" b="1" dirty="0">
                <a:solidFill>
                  <a:schemeClr val="tx1"/>
                </a:solidFill>
              </a:rPr>
              <a:t>Tina</a:t>
            </a:r>
          </a:p>
          <a:p>
            <a:r>
              <a:rPr lang="en-US" altLang="zh-TW" dirty="0" smtClean="0"/>
              <a:t>10055007  </a:t>
            </a:r>
            <a:r>
              <a:rPr lang="en-US" altLang="zh-TW" b="1" dirty="0" err="1">
                <a:solidFill>
                  <a:schemeClr val="tx1"/>
                </a:solidFill>
              </a:rPr>
              <a:t>Kimmy</a:t>
            </a:r>
            <a:endParaRPr lang="en-US" altLang="zh-TW" b="1" dirty="0">
              <a:solidFill>
                <a:schemeClr val="tx1"/>
              </a:solidFill>
            </a:endParaRPr>
          </a:p>
          <a:p>
            <a:r>
              <a:rPr lang="en-US" altLang="zh-TW" dirty="0" smtClean="0"/>
              <a:t>10055024 </a:t>
            </a:r>
            <a:r>
              <a:rPr lang="en-US" altLang="zh-TW" b="1" dirty="0">
                <a:solidFill>
                  <a:schemeClr val="tx1"/>
                </a:solidFill>
              </a:rPr>
              <a:t>Cherry</a:t>
            </a:r>
          </a:p>
          <a:p>
            <a:r>
              <a:rPr lang="en-US" altLang="zh-TW" dirty="0" smtClean="0"/>
              <a:t>10055026 </a:t>
            </a:r>
            <a:r>
              <a:rPr lang="en-US" altLang="zh-TW" b="1" dirty="0">
                <a:solidFill>
                  <a:schemeClr val="tx1"/>
                </a:solidFill>
              </a:rPr>
              <a:t> Angel</a:t>
            </a:r>
          </a:p>
          <a:p>
            <a:r>
              <a:rPr lang="en-US" altLang="zh-TW" dirty="0" smtClean="0"/>
              <a:t>10341096 </a:t>
            </a:r>
            <a:r>
              <a:rPr lang="en-US" altLang="zh-TW" b="1" dirty="0">
                <a:solidFill>
                  <a:schemeClr val="tx1"/>
                </a:solidFill>
              </a:rPr>
              <a:t>Gloria</a:t>
            </a:r>
            <a:endParaRPr lang="zh-TW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18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Segoe Script" pitchFamily="34" charset="0"/>
              </a:rPr>
              <a:t>Overview</a:t>
            </a:r>
            <a:endParaRPr lang="zh-TW" altLang="en-US" dirty="0">
              <a:latin typeface="Segoe Script" pitchFamily="34" charset="0"/>
            </a:endParaRPr>
          </a:p>
        </p:txBody>
      </p:sp>
      <p:sp useBgFill="1"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en-US" altLang="zh-TW" dirty="0" smtClean="0"/>
              <a:t> Part 1 (</a:t>
            </a:r>
            <a:r>
              <a:rPr lang="en-US" altLang="zh-TW" dirty="0"/>
              <a:t>Sweden introduced)</a:t>
            </a:r>
            <a:endParaRPr lang="en-US" altLang="zh-TW" dirty="0" smtClean="0"/>
          </a:p>
          <a:p>
            <a:pPr>
              <a:buBlip>
                <a:blip r:embed="rId2"/>
              </a:buBlip>
            </a:pPr>
            <a:r>
              <a:rPr lang="en-US" altLang="zh-TW" dirty="0" smtClean="0"/>
              <a:t> Part </a:t>
            </a:r>
            <a:r>
              <a:rPr lang="en-US" altLang="zh-TW" dirty="0"/>
              <a:t>2 (Swedish E</a:t>
            </a:r>
            <a:r>
              <a:rPr lang="en-US" altLang="zh-TW" dirty="0" smtClean="0"/>
              <a:t>conomy</a:t>
            </a:r>
            <a:r>
              <a:rPr lang="en-US" altLang="zh-TW" dirty="0"/>
              <a:t>)</a:t>
            </a:r>
            <a:endParaRPr lang="en-US" altLang="zh-TW" dirty="0" smtClean="0"/>
          </a:p>
          <a:p>
            <a:pPr>
              <a:buBlip>
                <a:blip r:embed="rId2"/>
              </a:buBlip>
            </a:pPr>
            <a:r>
              <a:rPr lang="en-US" altLang="zh-TW" dirty="0" smtClean="0"/>
              <a:t> Part 3 (Ikea)</a:t>
            </a:r>
          </a:p>
          <a:p>
            <a:pPr>
              <a:buBlip>
                <a:blip r:embed="rId2"/>
              </a:buBlip>
            </a:pPr>
            <a:r>
              <a:rPr lang="en-US" altLang="zh-TW" dirty="0" smtClean="0"/>
              <a:t> Conclusion</a:t>
            </a:r>
          </a:p>
          <a:p>
            <a:pPr>
              <a:buBlip>
                <a:blip r:embed="rId2"/>
              </a:buBlip>
            </a:pPr>
            <a:r>
              <a:rPr lang="en-US" altLang="zh-TW" dirty="0" smtClean="0"/>
              <a:t> Responsible Assignment</a:t>
            </a:r>
          </a:p>
          <a:p>
            <a:pPr>
              <a:buBlip>
                <a:blip r:embed="rId2"/>
              </a:buBlip>
            </a:pPr>
            <a:r>
              <a:rPr lang="en-US" altLang="zh-TW" dirty="0" smtClean="0"/>
              <a:t> Reference</a:t>
            </a:r>
          </a:p>
          <a:p>
            <a:pPr>
              <a:buBlip>
                <a:blip r:embed="rId2"/>
              </a:buBlip>
            </a:pPr>
            <a:endParaRPr lang="en-US" altLang="zh-TW" dirty="0"/>
          </a:p>
          <a:p>
            <a:pPr marL="457200" lvl="1" indent="0">
              <a:buNone/>
            </a:pPr>
            <a:endParaRPr lang="en-US" altLang="zh-TW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2665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" t="81157" r="85881" b="2216"/>
          <a:stretch/>
        </p:blipFill>
        <p:spPr>
          <a:xfrm>
            <a:off x="7129806" y="0"/>
            <a:ext cx="1178061" cy="1079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35" t="68221" r="37391" b="13863"/>
          <a:stretch/>
        </p:blipFill>
        <p:spPr>
          <a:xfrm>
            <a:off x="3491880" y="3789040"/>
            <a:ext cx="1341782" cy="11628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35" t="68221" r="37391" b="13863"/>
          <a:stretch/>
        </p:blipFill>
        <p:spPr>
          <a:xfrm>
            <a:off x="4283968" y="3197054"/>
            <a:ext cx="1341782" cy="11628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0267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545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435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7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10"/>
          <p:cNvSpPr>
            <a:spLocks noGrp="1"/>
          </p:cNvSpPr>
          <p:nvPr>
            <p:ph type="title"/>
          </p:nvPr>
        </p:nvSpPr>
        <p:spPr>
          <a:xfrm>
            <a:off x="683568" y="116632"/>
            <a:ext cx="7906159" cy="1143000"/>
          </a:xfrm>
        </p:spPr>
        <p:txBody>
          <a:bodyPr/>
          <a:lstStyle/>
          <a:p>
            <a:r>
              <a:rPr lang="en-US" altLang="zh-TW" sz="8000" dirty="0" smtClean="0">
                <a:ln>
                  <a:solidFill>
                    <a:schemeClr val="bg1"/>
                  </a:solidFill>
                </a:ln>
              </a:rPr>
              <a:t>location</a:t>
            </a:r>
            <a:endParaRPr lang="zh-TW" altLang="en-US" sz="8000" dirty="0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79" b="99804" l="3866" r="898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19" t="1048" r="619" b="25169"/>
          <a:stretch/>
        </p:blipFill>
        <p:spPr bwMode="auto">
          <a:xfrm rot="19949657">
            <a:off x="-315805" y="-299557"/>
            <a:ext cx="3223643" cy="269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426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5 0 C 0.181 0 0.25 0.069 0.25 0.125 L 0.25 0.25 E" pathEditMode="relative" ptsTypes="">
                                      <p:cBhvr>
                                        <p:cTn id="10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156995"/>
            <a:ext cx="7906159" cy="1143000"/>
          </a:xfrm>
        </p:spPr>
        <p:txBody>
          <a:bodyPr/>
          <a:lstStyle/>
          <a:p>
            <a:r>
              <a:rPr lang="en-US" altLang="zh-TW" dirty="0" smtClean="0"/>
              <a:t>Capital</a:t>
            </a:r>
            <a:endParaRPr lang="zh-TW" altLang="en-US" dirty="0"/>
          </a:p>
        </p:txBody>
      </p:sp>
      <p:sp useBgFill="1"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20748" y="5786483"/>
            <a:ext cx="4896544" cy="1008112"/>
          </a:xfrm>
        </p:spPr>
        <p:txBody>
          <a:bodyPr>
            <a:normAutofit lnSpcReduction="10000"/>
          </a:bodyPr>
          <a:lstStyle/>
          <a:p>
            <a:pPr>
              <a:buBlip>
                <a:blip r:embed="rId2"/>
              </a:buBlip>
            </a:pPr>
            <a:r>
              <a:rPr lang="en-US" altLang="zh-TW" dirty="0" smtClean="0"/>
              <a:t> </a:t>
            </a:r>
            <a:r>
              <a:rPr lang="en-US" altLang="zh-TW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Stockholm</a:t>
            </a:r>
            <a:endParaRPr lang="zh-TW" alt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75452"/>
            <a:ext cx="3153332" cy="5518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247" y="1772816"/>
            <a:ext cx="5177547" cy="38846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53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79912" y="6453336"/>
            <a:ext cx="1152128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002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https://upload.wikimedia.org/wikipedia/commons/thumb/4/4c/Flag_of_Sweden.svg/2000px-Flag_of_Sweden.svg.png"/>
          <p:cNvPicPr>
            <a:picLocks noGr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51" y="1603850"/>
            <a:ext cx="7992888" cy="48245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6912" y="197768"/>
            <a:ext cx="7906159" cy="1143000"/>
          </a:xfrm>
        </p:spPr>
        <p:txBody>
          <a:bodyPr/>
          <a:lstStyle/>
          <a:p>
            <a:r>
              <a:rPr lang="en-US" altLang="zh-TW" dirty="0" smtClean="0"/>
              <a:t>Sweden</a:t>
            </a:r>
            <a:endParaRPr lang="zh-TW" altLang="en-US" dirty="0"/>
          </a:p>
        </p:txBody>
      </p:sp>
      <p:pic>
        <p:nvPicPr>
          <p:cNvPr id="5" name="圖片 4" descr="https://upload.wikimedia.org/wikipedia/commons/6/67/King_Carl_XVI_Gustaf_at_National_Day_2009_Cropped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59834"/>
            <a:ext cx="3888432" cy="49685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 useBgFill="1"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339752" y="5877272"/>
            <a:ext cx="6804248" cy="6480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66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Carl XVI </a:t>
            </a:r>
            <a:r>
              <a:rPr lang="en-US" altLang="zh-TW" sz="6600" b="1" dirty="0" err="1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Gustaf</a:t>
            </a:r>
            <a:endParaRPr lang="zh-TW" altLang="en-US" sz="66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070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Politics</a:t>
            </a:r>
            <a:endParaRPr lang="zh-TW" altLang="en-US" dirty="0"/>
          </a:p>
        </p:txBody>
      </p:sp>
      <p:sp useBgFill="1"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628800"/>
            <a:ext cx="8496944" cy="489654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>
              <a:buBlip>
                <a:blip r:embed="rId2"/>
              </a:buBlip>
            </a:pPr>
            <a:endParaRPr lang="en-US" altLang="zh-TW" dirty="0" smtClean="0"/>
          </a:p>
          <a:p>
            <a:pPr>
              <a:buBlip>
                <a:blip r:embed="rId2"/>
              </a:buBlip>
            </a:pPr>
            <a:endParaRPr lang="en-US" altLang="zh-TW" dirty="0"/>
          </a:p>
          <a:p>
            <a:pPr>
              <a:buBlip>
                <a:blip r:embed="rId2"/>
              </a:buBlip>
            </a:pPr>
            <a:endParaRPr lang="en-US" altLang="zh-TW" dirty="0"/>
          </a:p>
          <a:p>
            <a:pPr>
              <a:buBlip>
                <a:blip r:embed="rId2"/>
              </a:buBlip>
            </a:pPr>
            <a:endParaRPr lang="en-US" altLang="zh-TW" dirty="0" smtClean="0"/>
          </a:p>
          <a:p>
            <a:pPr>
              <a:buBlip>
                <a:blip r:embed="rId2"/>
              </a:buBlip>
            </a:pPr>
            <a:r>
              <a:rPr lang="en-US" altLang="zh-TW" sz="5200" dirty="0" smtClean="0"/>
              <a:t> </a:t>
            </a:r>
            <a:r>
              <a:rPr lang="en-US" altLang="zh-TW" sz="5700" dirty="0" smtClean="0"/>
              <a:t>Constitutional monarchy</a:t>
            </a:r>
          </a:p>
          <a:p>
            <a:pPr>
              <a:buBlip>
                <a:blip r:embed="rId2"/>
              </a:buBlip>
            </a:pPr>
            <a:r>
              <a:rPr lang="en-US" altLang="zh-TW" sz="5700" dirty="0"/>
              <a:t> P</a:t>
            </a:r>
            <a:r>
              <a:rPr lang="en-US" altLang="zh-TW" sz="5700" dirty="0" smtClean="0"/>
              <a:t>rime </a:t>
            </a:r>
            <a:r>
              <a:rPr lang="en-US" altLang="zh-TW" sz="5700" dirty="0"/>
              <a:t>minister</a:t>
            </a:r>
            <a:endParaRPr lang="zh-TW" altLang="en-US" sz="57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848"/>
            <a:ext cx="9144000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608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54231" cy="1143000"/>
          </a:xfrm>
        </p:spPr>
        <p:txBody>
          <a:bodyPr/>
          <a:lstStyle/>
          <a:p>
            <a:r>
              <a:rPr lang="en-US" altLang="zh-TW" sz="6600" dirty="0"/>
              <a:t>Sweden temperatures</a:t>
            </a:r>
          </a:p>
        </p:txBody>
      </p:sp>
      <p:graphicFrame>
        <p:nvGraphicFramePr>
          <p:cNvPr id="6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0643434"/>
              </p:ext>
            </p:extLst>
          </p:nvPr>
        </p:nvGraphicFramePr>
        <p:xfrm>
          <a:off x="35092" y="1340768"/>
          <a:ext cx="902331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4690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906159" cy="1143000"/>
          </a:xfrm>
        </p:spPr>
        <p:txBody>
          <a:bodyPr/>
          <a:lstStyle/>
          <a:p>
            <a:r>
              <a:rPr lang="en-US" altLang="zh-TW" sz="6600" dirty="0"/>
              <a:t>Official language</a:t>
            </a:r>
            <a:endParaRPr lang="zh-TW" altLang="en-US" sz="6600" dirty="0"/>
          </a:p>
        </p:txBody>
      </p:sp>
      <p:sp useBgFill="1"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556792"/>
            <a:ext cx="8496944" cy="1224136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en-US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Swedish</a:t>
            </a:r>
            <a:endParaRPr lang="zh-TW" alt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636196"/>
              </p:ext>
            </p:extLst>
          </p:nvPr>
        </p:nvGraphicFramePr>
        <p:xfrm>
          <a:off x="2771800" y="2348880"/>
          <a:ext cx="6192688" cy="4389120"/>
        </p:xfrm>
        <a:graphic>
          <a:graphicData uri="http://schemas.openxmlformats.org/drawingml/2006/table">
            <a:tbl>
              <a:tblPr firstRow="1" firstCol="1" bandRow="1">
                <a:tableStyleId>{327F97BB-C833-4FB7-BDE5-3F7075034690}</a:tableStyleId>
              </a:tblPr>
              <a:tblGrid>
                <a:gridCol w="3095587">
                  <a:extLst>
                    <a:ext uri="{9D8B030D-6E8A-4147-A177-3AD203B41FA5}">
                      <a16:colId xmlns="" xmlns:a16="http://schemas.microsoft.com/office/drawing/2014/main" val="2194079392"/>
                    </a:ext>
                  </a:extLst>
                </a:gridCol>
                <a:gridCol w="3097101">
                  <a:extLst>
                    <a:ext uri="{9D8B030D-6E8A-4147-A177-3AD203B41FA5}">
                      <a16:colId xmlns="" xmlns:a16="http://schemas.microsoft.com/office/drawing/2014/main" val="3959819862"/>
                    </a:ext>
                  </a:extLst>
                </a:gridCol>
              </a:tblGrid>
              <a:tr h="8100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5400" kern="100" cap="all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English</a:t>
                      </a:r>
                      <a:endParaRPr lang="zh-TW" sz="72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j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5400" kern="100" cap="all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Swedish</a:t>
                      </a:r>
                      <a:endParaRPr lang="zh-TW" sz="720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j-lt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40883649"/>
                  </a:ext>
                </a:extLst>
              </a:tr>
              <a:tr h="8100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5400" kern="100" cap="all" dirty="0">
                          <a:effectLst/>
                        </a:rPr>
                        <a:t>Hello</a:t>
                      </a:r>
                      <a:endParaRPr lang="zh-TW" sz="7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5400" kern="100" dirty="0" err="1">
                          <a:effectLst/>
                        </a:rPr>
                        <a:t>Hallå</a:t>
                      </a:r>
                      <a:endParaRPr lang="zh-TW" sz="7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192874920"/>
                  </a:ext>
                </a:extLst>
              </a:tr>
              <a:tr h="8100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5400" kern="100" cap="all" dirty="0" smtClean="0">
                          <a:effectLst/>
                        </a:rPr>
                        <a:t>Bye </a:t>
                      </a:r>
                      <a:r>
                        <a:rPr lang="en-US" sz="5400" kern="100" cap="all" dirty="0" err="1" smtClean="0">
                          <a:effectLst/>
                        </a:rPr>
                        <a:t>bye</a:t>
                      </a:r>
                      <a:endParaRPr lang="zh-TW" sz="7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5400" kern="100" dirty="0" err="1" smtClean="0">
                          <a:effectLst/>
                        </a:rPr>
                        <a:t>hejdå</a:t>
                      </a:r>
                      <a:endParaRPr lang="zh-TW" sz="7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25725071"/>
                  </a:ext>
                </a:extLst>
              </a:tr>
              <a:tr h="8100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5400" kern="100" cap="all" dirty="0">
                          <a:effectLst/>
                        </a:rPr>
                        <a:t>Thanks</a:t>
                      </a:r>
                      <a:endParaRPr lang="zh-TW" sz="7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5400" kern="100" dirty="0" smtClean="0">
                          <a:effectLst/>
                        </a:rPr>
                        <a:t>Tack</a:t>
                      </a:r>
                      <a:endParaRPr lang="zh-TW" sz="7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101851649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72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Ikea</a:t>
                      </a:r>
                      <a:endParaRPr lang="zh-TW" sz="7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7200" kern="100" dirty="0" err="1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ikea</a:t>
                      </a:r>
                      <a:endParaRPr lang="zh-TW" sz="7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986" b="100000" l="3509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98186">
            <a:off x="-799972" y="3260106"/>
            <a:ext cx="5429250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381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Religion</a:t>
            </a:r>
            <a:endParaRPr lang="zh-TW" altLang="en-US" dirty="0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1453393"/>
              </p:ext>
            </p:extLst>
          </p:nvPr>
        </p:nvGraphicFramePr>
        <p:xfrm>
          <a:off x="0" y="1772816"/>
          <a:ext cx="9001000" cy="4751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544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Swedish Krona</a:t>
            </a:r>
            <a:endParaRPr lang="zh-TW" altLang="en-US" dirty="0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4206649"/>
              </p:ext>
            </p:extLst>
          </p:nvPr>
        </p:nvGraphicFramePr>
        <p:xfrm>
          <a:off x="323850" y="1773238"/>
          <a:ext cx="8496300" cy="4751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AutoShape 2" descr="瑞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8" name="AutoShape 4" descr="瑞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9" name="AutoShape 6" descr="瑞典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5551132"/>
            <a:ext cx="936104" cy="585065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2531934" y="5512914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endParaRPr lang="zh-TW" altLang="en-US" sz="36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6" name="Picture 8" descr="https://upload.wikimedia.org/wikipedia/commons/thumb/7/72/Flag_of_the_Republic_of_China.svg/1280px-Flag_of_the_Republic_of_China.sv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551130"/>
            <a:ext cx="923905" cy="615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字方塊 12"/>
          <p:cNvSpPr txBox="1"/>
          <p:nvPr/>
        </p:nvSpPr>
        <p:spPr>
          <a:xfrm>
            <a:off x="4499992" y="5520495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＝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5436096" y="5458941"/>
            <a:ext cx="2376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rPr>
              <a:t>0.25</a:t>
            </a:r>
            <a:r>
              <a:rPr lang="zh-TW" altLang="en-US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rPr>
              <a:t>：</a:t>
            </a:r>
            <a:r>
              <a:rPr lang="en-US" altLang="zh-TW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rPr>
              <a:t>1</a:t>
            </a:r>
            <a:endParaRPr lang="zh-TW" altLang="en-US" sz="4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7721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Swedish Krona</a:t>
            </a:r>
            <a:endParaRPr lang="zh-TW" altLang="en-US" dirty="0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3239266"/>
              </p:ext>
            </p:extLst>
          </p:nvPr>
        </p:nvGraphicFramePr>
        <p:xfrm>
          <a:off x="323850" y="1773238"/>
          <a:ext cx="8496300" cy="4751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AutoShape 2" descr="瑞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8" name="AutoShape 4" descr="瑞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9" name="AutoShape 6" descr="瑞典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5551132"/>
            <a:ext cx="936104" cy="585065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2531934" y="5512914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endParaRPr lang="zh-TW" altLang="en-US" sz="36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6" name="Picture 8" descr="https://upload.wikimedia.org/wikipedia/commons/thumb/7/72/Flag_of_the_Republic_of_China.svg/1280px-Flag_of_the_Republic_of_China.sv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551130"/>
            <a:ext cx="923905" cy="615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字方塊 12"/>
          <p:cNvSpPr txBox="1"/>
          <p:nvPr/>
        </p:nvSpPr>
        <p:spPr>
          <a:xfrm>
            <a:off x="4499992" y="5520495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＝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5436096" y="5458941"/>
            <a:ext cx="2376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rPr>
              <a:t>0.25</a:t>
            </a:r>
            <a:r>
              <a:rPr lang="zh-TW" altLang="en-US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rPr>
              <a:t>：</a:t>
            </a:r>
            <a:r>
              <a:rPr lang="en-US" altLang="zh-TW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rPr>
              <a:t>1</a:t>
            </a:r>
            <a:endParaRPr lang="zh-TW" altLang="en-US" sz="4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秀風體W3" pitchFamily="65" charset="-120"/>
              <a:ea typeface="華康秀風體W3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6425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Holiday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 Midsummer </a:t>
            </a:r>
            <a:r>
              <a:rPr lang="en-US" altLang="zh-TW" dirty="0"/>
              <a:t>Festival</a:t>
            </a:r>
          </a:p>
          <a:p>
            <a:r>
              <a:rPr lang="en-US" altLang="zh-TW" dirty="0"/>
              <a:t> </a:t>
            </a:r>
            <a:r>
              <a:rPr lang="en-US" altLang="zh-TW" dirty="0" smtClean="0"/>
              <a:t>Saint </a:t>
            </a:r>
            <a:r>
              <a:rPr lang="en-US" altLang="zh-TW" dirty="0"/>
              <a:t>Lucia's </a:t>
            </a:r>
            <a:r>
              <a:rPr lang="en-US" altLang="zh-TW" dirty="0" smtClean="0"/>
              <a:t>Day</a:t>
            </a:r>
          </a:p>
          <a:p>
            <a:r>
              <a:rPr lang="en-US" altLang="zh-TW" dirty="0" smtClean="0"/>
              <a:t> Swedish </a:t>
            </a:r>
            <a:r>
              <a:rPr lang="en-US" altLang="zh-TW" dirty="0"/>
              <a:t>National </a:t>
            </a:r>
            <a:r>
              <a:rPr lang="en-US" altLang="zh-TW" dirty="0" smtClean="0"/>
              <a:t>Day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-21840" y="4337309"/>
            <a:ext cx="9175374" cy="2235898"/>
            <a:chOff x="-21840" y="4337309"/>
            <a:chExt cx="9175374" cy="2235898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62" t="27087" r="8280" b="6680"/>
            <a:stretch/>
          </p:blipFill>
          <p:spPr bwMode="auto">
            <a:xfrm>
              <a:off x="-21840" y="4337309"/>
              <a:ext cx="3429067" cy="223589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052" name="Picture 4" descr="http://www.carolsofchristmas.com/wp-content/uploads/2013/12/St.-Lucia-Day2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7227" y="4337607"/>
              <a:ext cx="3492728" cy="2235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5398" y="4337607"/>
              <a:ext cx="2898136" cy="2235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grpSp>
        <p:nvGrpSpPr>
          <p:cNvPr id="8" name="群組 7"/>
          <p:cNvGrpSpPr/>
          <p:nvPr/>
        </p:nvGrpSpPr>
        <p:grpSpPr>
          <a:xfrm>
            <a:off x="9167410" y="4337607"/>
            <a:ext cx="9175374" cy="2235898"/>
            <a:chOff x="-21840" y="4337309"/>
            <a:chExt cx="9175374" cy="2235898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62" t="27087" r="8280" b="6680"/>
            <a:stretch/>
          </p:blipFill>
          <p:spPr bwMode="auto">
            <a:xfrm>
              <a:off x="-21840" y="4337309"/>
              <a:ext cx="3429067" cy="223589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" name="Picture 4" descr="http://www.carolsofchristmas.com/wp-content/uploads/2013/12/St.-Lucia-Day2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7227" y="4337607"/>
              <a:ext cx="3492728" cy="2235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5398" y="4337607"/>
              <a:ext cx="2898136" cy="2235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grpSp>
        <p:nvGrpSpPr>
          <p:cNvPr id="17" name="群組 16"/>
          <p:cNvGrpSpPr/>
          <p:nvPr/>
        </p:nvGrpSpPr>
        <p:grpSpPr>
          <a:xfrm>
            <a:off x="18322195" y="4337905"/>
            <a:ext cx="9175374" cy="2235898"/>
            <a:chOff x="-21840" y="4337309"/>
            <a:chExt cx="9175374" cy="2235898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62" t="27087" r="8280" b="6680"/>
            <a:stretch/>
          </p:blipFill>
          <p:spPr bwMode="auto">
            <a:xfrm>
              <a:off x="-21840" y="4337309"/>
              <a:ext cx="3429067" cy="223589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9" name="Picture 4" descr="http://www.carolsofchristmas.com/wp-content/uploads/2013/12/St.-Lucia-Day2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7227" y="4337607"/>
              <a:ext cx="3492728" cy="2235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5398" y="4337607"/>
              <a:ext cx="2898136" cy="2235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9836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7037E-7 L -1.51129 -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56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48148E-6 L -1.50347 0.00046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174" y="2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48148E-6 L -1.50347 0.00046 " pathEditMode="relative" rAng="0" ptsTypes="AA">
                                      <p:cBhvr>
                                        <p:cTn id="10" dur="2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174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6600" dirty="0">
                <a:effectLst/>
              </a:rPr>
              <a:t>Midsummer Festival</a:t>
            </a:r>
          </a:p>
        </p:txBody>
      </p:sp>
      <p:pic>
        <p:nvPicPr>
          <p:cNvPr id="1026" name="Picture 2" descr="https://s-media-cache-ak0.pinimg.com/736x/7d/ae/bf/7daebfcac8c6565e6992b5c55670ccd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0768"/>
            <a:ext cx="7371184" cy="49141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04764" y="5714830"/>
            <a:ext cx="7704856" cy="1080120"/>
          </a:xfrm>
          <a:solidFill>
            <a:srgbClr val="92D050">
              <a:alpha val="55000"/>
            </a:srgb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zh-TW" sz="6000" dirty="0" err="1"/>
              <a:t>Midsommardagen</a:t>
            </a:r>
            <a:endParaRPr lang="zh-TW" altLang="en-US" sz="6000" dirty="0"/>
          </a:p>
        </p:txBody>
      </p:sp>
    </p:spTree>
    <p:extLst>
      <p:ext uri="{BB962C8B-B14F-4D97-AF65-F5344CB8AC3E}">
        <p14:creationId xmlns:p14="http://schemas.microsoft.com/office/powerpoint/2010/main" val="384666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6600" dirty="0"/>
              <a:t>Saint Lucia's </a:t>
            </a:r>
            <a:r>
              <a:rPr lang="en-US" altLang="zh-TW" sz="6600" dirty="0" smtClean="0"/>
              <a:t>Day</a:t>
            </a:r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36" y="1590911"/>
            <a:ext cx="7629007" cy="43583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5495" y="5661248"/>
            <a:ext cx="7992888" cy="980728"/>
          </a:xfrm>
          <a:solidFill>
            <a:schemeClr val="bg2">
              <a:lumMod val="10000"/>
              <a:alpha val="25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zh-TW" sz="5400" dirty="0" err="1">
                <a:latin typeface="+mj-lt"/>
              </a:rPr>
              <a:t>stjärngossar</a:t>
            </a:r>
            <a:endParaRPr lang="zh-TW" altLang="en-US" sz="5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8011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64569"/>
            <a:ext cx="7906159" cy="1143000"/>
          </a:xfrm>
        </p:spPr>
        <p:txBody>
          <a:bodyPr/>
          <a:lstStyle/>
          <a:p>
            <a:r>
              <a:rPr lang="en-US" altLang="zh-TW" sz="6000" dirty="0"/>
              <a:t>Swedish National </a:t>
            </a:r>
            <a:r>
              <a:rPr lang="en-US" altLang="zh-TW" sz="6000" dirty="0" smtClean="0"/>
              <a:t>Day</a:t>
            </a:r>
            <a:endParaRPr lang="zh-TW" altLang="en-US" sz="6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377" y="1124743"/>
            <a:ext cx="5400397" cy="54003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19470" y="5949280"/>
            <a:ext cx="7704856" cy="792088"/>
          </a:xfrm>
          <a:gradFill>
            <a:gsLst>
              <a:gs pos="51000">
                <a:srgbClr val="D2DDB2"/>
              </a:gs>
              <a:gs pos="34000">
                <a:srgbClr val="E1E877"/>
              </a:gs>
              <a:gs pos="12000">
                <a:srgbClr val="FFFF00"/>
              </a:gs>
              <a:gs pos="68000">
                <a:srgbClr val="CCD9C8"/>
              </a:gs>
              <a:gs pos="90000">
                <a:srgbClr val="C7D5DB"/>
              </a:gs>
              <a:gs pos="100000">
                <a:schemeClr val="accent1">
                  <a:tint val="44500"/>
                  <a:satMod val="160000"/>
                  <a:alpha val="89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zh-TW" sz="4800" dirty="0" err="1"/>
              <a:t>Sveriges</a:t>
            </a:r>
            <a:r>
              <a:rPr lang="en-US" altLang="zh-TW" sz="4800" dirty="0"/>
              <a:t> </a:t>
            </a:r>
            <a:r>
              <a:rPr lang="en-US" altLang="zh-TW" sz="4800" dirty="0" err="1"/>
              <a:t>nationaldag</a:t>
            </a:r>
            <a:endParaRPr lang="zh-TW" altLang="en-US" sz="4800" dirty="0"/>
          </a:p>
        </p:txBody>
      </p:sp>
    </p:spTree>
    <p:extLst>
      <p:ext uri="{BB962C8B-B14F-4D97-AF65-F5344CB8AC3E}">
        <p14:creationId xmlns:p14="http://schemas.microsoft.com/office/powerpoint/2010/main" val="340193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Salted </a:t>
            </a:r>
            <a:r>
              <a:rPr lang="en-US" altLang="zh-TW" dirty="0"/>
              <a:t>herring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339752" y="6021288"/>
            <a:ext cx="4176464" cy="720080"/>
          </a:xfrm>
          <a:solidFill>
            <a:schemeClr val="tx2">
              <a:alpha val="17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US" altLang="zh-TW" dirty="0" err="1">
                <a:latin typeface="+mn-lt"/>
              </a:rPr>
              <a:t>Surströmming</a:t>
            </a:r>
            <a:endParaRPr lang="zh-TW" altLang="en-US" dirty="0">
              <a:latin typeface="+mn-lt"/>
            </a:endParaRPr>
          </a:p>
        </p:txBody>
      </p:sp>
      <p:pic>
        <p:nvPicPr>
          <p:cNvPr id="2052" name="Picture 4" descr="http://www.thelocal.se/discuss/index.php?act=attach&amp;type=post&amp;id=39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683343"/>
            <a:ext cx="4176464" cy="41764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群組 8"/>
          <p:cNvGrpSpPr/>
          <p:nvPr/>
        </p:nvGrpSpPr>
        <p:grpSpPr>
          <a:xfrm>
            <a:off x="-96866" y="3475984"/>
            <a:ext cx="9340707" cy="1006423"/>
            <a:chOff x="-96866" y="3475984"/>
            <a:chExt cx="9340707" cy="1006423"/>
          </a:xfrm>
        </p:grpSpPr>
        <p:sp>
          <p:nvSpPr>
            <p:cNvPr id="7" name="書卷 (水平) 6"/>
            <p:cNvSpPr/>
            <p:nvPr/>
          </p:nvSpPr>
          <p:spPr>
            <a:xfrm rot="20609236">
              <a:off x="-48600" y="3475984"/>
              <a:ext cx="9292441" cy="1006423"/>
            </a:xfrm>
            <a:prstGeom prst="horizontalScroll">
              <a:avLst/>
            </a:prstGeom>
            <a:solidFill>
              <a:srgbClr val="FFFF00">
                <a:alpha val="71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文字方塊 4"/>
            <p:cNvSpPr txBox="1"/>
            <p:nvPr/>
          </p:nvSpPr>
          <p:spPr>
            <a:xfrm rot="20526532">
              <a:off x="-96866" y="3510987"/>
              <a:ext cx="93245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4800" b="1" i="1" dirty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秀風體W3" pitchFamily="65" charset="-120"/>
                  <a:ea typeface="華康秀風體W3" pitchFamily="65" charset="-120"/>
                </a:rPr>
                <a:t>Most disgusting food </a:t>
              </a:r>
              <a:r>
                <a:rPr lang="en-US" altLang="zh-TW" sz="4800" b="1" i="1" dirty="0" smtClean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華康秀風體W3" pitchFamily="65" charset="-120"/>
                  <a:ea typeface="華康秀風體W3" pitchFamily="65" charset="-120"/>
                </a:rPr>
                <a:t>ever</a:t>
              </a:r>
              <a:endParaRPr lang="en-US" altLang="zh-TW" sz="4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秀風體W3" pitchFamily="65" charset="-120"/>
                <a:ea typeface="華康秀風體W3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68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252536" y="252128"/>
            <a:ext cx="8741611" cy="1143000"/>
          </a:xfrm>
        </p:spPr>
        <p:txBody>
          <a:bodyPr>
            <a:noAutofit/>
          </a:bodyPr>
          <a:lstStyle/>
          <a:p>
            <a:r>
              <a:rPr lang="en-US" altLang="zh-TW" sz="4400" b="1" dirty="0" smtClean="0"/>
              <a:t>   </a:t>
            </a:r>
            <a:r>
              <a:rPr lang="en-US" altLang="zh-TW" sz="6000" b="1" dirty="0" smtClean="0"/>
              <a:t>Economy and </a:t>
            </a:r>
            <a:r>
              <a:rPr lang="en-US" altLang="zh-TW" sz="6000" dirty="0"/>
              <a:t>industry</a:t>
            </a:r>
            <a:endParaRPr lang="zh-TW" altLang="en-US" sz="4400" dirty="0"/>
          </a:p>
        </p:txBody>
      </p:sp>
      <p:sp>
        <p:nvSpPr>
          <p:cNvPr id="3" name="副標題 2"/>
          <p:cNvSpPr>
            <a:spLocks noGrp="1"/>
          </p:cNvSpPr>
          <p:nvPr>
            <p:ph idx="1"/>
          </p:nvPr>
        </p:nvSpPr>
        <p:spPr>
          <a:solidFill>
            <a:schemeClr val="lt1">
              <a:alpha val="0"/>
            </a:schemeClr>
          </a:solidFill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altLang="zh-TW" dirty="0" smtClean="0">
                <a:solidFill>
                  <a:schemeClr val="tx1"/>
                </a:solidFill>
              </a:rPr>
              <a:t>Annual GDP : about $492.6 billion (USD)</a:t>
            </a:r>
          </a:p>
          <a:p>
            <a:pPr algn="l"/>
            <a:endParaRPr lang="en-US" altLang="zh-TW" dirty="0" smtClean="0">
              <a:solidFill>
                <a:schemeClr val="tx1"/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611560" y="3658959"/>
            <a:ext cx="936104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latin typeface="華康秀風體W3" pitchFamily="65" charset="-120"/>
                <a:ea typeface="華康秀風體W3" pitchFamily="65" charset="-120"/>
              </a:rPr>
              <a:t>The </a:t>
            </a:r>
            <a:r>
              <a:rPr lang="en-US" altLang="zh-TW" sz="3200" b="1" dirty="0">
                <a:latin typeface="華康秀風體W3" pitchFamily="65" charset="-120"/>
                <a:ea typeface="華康秀風體W3" pitchFamily="65" charset="-120"/>
              </a:rPr>
              <a:t>main economic activity is mechanical industry.</a:t>
            </a:r>
          </a:p>
          <a:p>
            <a:r>
              <a:rPr lang="zh-TW" altLang="en-US" sz="3200" b="1" dirty="0">
                <a:latin typeface="華康秀風體W3" pitchFamily="65" charset="-120"/>
                <a:ea typeface="華康秀風體W3" pitchFamily="65" charset="-120"/>
              </a:rPr>
              <a:t>　 </a:t>
            </a:r>
            <a:r>
              <a:rPr lang="en-US" altLang="zh-TW" sz="3200" b="1" dirty="0">
                <a:latin typeface="華康秀風體W3" pitchFamily="65" charset="-120"/>
                <a:ea typeface="華康秀風體W3" pitchFamily="65" charset="-120"/>
              </a:rPr>
              <a:t>For example : VOLVO</a:t>
            </a:r>
          </a:p>
          <a:p>
            <a:endParaRPr lang="zh-TW" altLang="en-US" b="1" dirty="0"/>
          </a:p>
        </p:txBody>
      </p:sp>
      <p:sp>
        <p:nvSpPr>
          <p:cNvPr id="6" name="文字方塊 5"/>
          <p:cNvSpPr txBox="1"/>
          <p:nvPr/>
        </p:nvSpPr>
        <p:spPr>
          <a:xfrm>
            <a:off x="755576" y="5373216"/>
            <a:ext cx="87033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/>
              <a:t> </a:t>
            </a:r>
            <a:r>
              <a:rPr lang="en-US" altLang="zh-TW" sz="3200" b="1" dirty="0">
                <a:latin typeface="華康秀風體W3" pitchFamily="65" charset="-120"/>
                <a:ea typeface="華康秀風體W3" pitchFamily="65" charset="-120"/>
              </a:rPr>
              <a:t>Degree of dependence on foreign trade : about 80%</a:t>
            </a:r>
          </a:p>
          <a:p>
            <a:endParaRPr lang="zh-TW" altLang="en-US" sz="3200" dirty="0">
              <a:latin typeface="華康秀風體W3" pitchFamily="65" charset="-120"/>
              <a:ea typeface="華康秀風體W3" pitchFamily="65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731" y="0"/>
            <a:ext cx="3040602" cy="68580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74" b="98710" l="9942" r="89913">
                        <a14:foregroundMark x1="49274" y1="66323" x2="49274" y2="66323"/>
                        <a14:foregroundMark x1="43396" y1="62968" x2="43396" y2="62968"/>
                        <a14:foregroundMark x1="40058" y1="63871" x2="40058" y2="63871"/>
                        <a14:foregroundMark x1="35776" y1="61161" x2="35776" y2="61161"/>
                        <a14:foregroundMark x1="35776" y1="61161" x2="35196" y2="61419"/>
                        <a14:foregroundMark x1="39042" y1="65161" x2="39042" y2="65161"/>
                        <a14:foregroundMark x1="40784" y1="71355" x2="40784" y2="71355"/>
                        <a14:foregroundMark x1="48403" y1="63226" x2="48403" y2="63226"/>
                        <a14:foregroundMark x1="54644" y1="61677" x2="54644" y2="61677"/>
                        <a14:foregroundMark x1="53120" y1="61677" x2="53120" y2="61677"/>
                        <a14:foregroundMark x1="51524" y1="61419" x2="51524" y2="61419"/>
                        <a14:foregroundMark x1="49782" y1="60774" x2="49782" y2="60774"/>
                        <a14:foregroundMark x1="48621" y1="72516" x2="48621" y2="72516"/>
                        <a14:foregroundMark x1="55007" y1="67613" x2="55007" y2="67613"/>
                        <a14:foregroundMark x1="59724" y1="63613" x2="59724" y2="63613"/>
                        <a14:foregroundMark x1="57765" y1="69806" x2="57257" y2="70323"/>
                        <a14:foregroundMark x1="51379" y1="72516" x2="51379" y2="72516"/>
                        <a14:foregroundMark x1="40058" y1="62968" x2="40058" y2="62968"/>
                        <a14:foregroundMark x1="45138" y1="71871" x2="45138" y2="71871"/>
                        <a14:foregroundMark x1="54499" y1="70065" x2="54499" y2="70065"/>
                        <a14:foregroundMark x1="46009" y1="70323" x2="46009" y2="70323"/>
                        <a14:foregroundMark x1="46009" y1="71355" x2="46009" y2="71355"/>
                        <a14:foregroundMark x1="47896" y1="70968" x2="47896" y2="70968"/>
                        <a14:foregroundMark x1="53774" y1="89806" x2="53774" y2="89806"/>
                        <a14:foregroundMark x1="60232" y1="92903" x2="60232" y2="92903"/>
                        <a14:foregroundMark x1="63498" y1="89806" x2="63498" y2="89806"/>
                        <a14:foregroundMark x1="47750" y1="90710" x2="45646" y2="90710"/>
                        <a14:foregroundMark x1="38897" y1="90710" x2="38897" y2="90710"/>
                        <a14:foregroundMark x1="47750" y1="96903" x2="47750" y2="96903"/>
                        <a14:foregroundMark x1="51887" y1="96258" x2="51887" y2="96258"/>
                        <a14:foregroundMark x1="16981" y1="27097" x2="16981" y2="27097"/>
                        <a14:foregroundMark x1="16328" y1="23484" x2="16328" y2="23484"/>
                        <a14:foregroundMark x1="14731" y1="23742" x2="14731" y2="23742"/>
                        <a14:foregroundMark x1="16836" y1="25032" x2="16836" y2="25032"/>
                        <a14:foregroundMark x1="16836" y1="25677" x2="16836" y2="25677"/>
                        <a14:foregroundMark x1="81567" y1="25032" x2="81567" y2="25032"/>
                        <a14:foregroundMark x1="82946" y1="25032" x2="82946" y2="25032"/>
                        <a14:foregroundMark x1="83527" y1="25032" x2="83527" y2="25032"/>
                        <a14:foregroundMark x1="85196" y1="26839" x2="85196" y2="26839"/>
                        <a14:foregroundMark x1="85196" y1="25935" x2="85196" y2="25935"/>
                        <a14:foregroundMark x1="85196" y1="25935" x2="85196" y2="25935"/>
                        <a14:foregroundMark x1="45283" y1="5548" x2="45283" y2="5548"/>
                        <a14:foregroundMark x1="47896" y1="3742" x2="47896" y2="3742"/>
                        <a14:foregroundMark x1="58491" y1="93548" x2="58491" y2="93548"/>
                        <a14:foregroundMark x1="46009" y1="91613" x2="45283" y2="913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612538"/>
            <a:ext cx="6624736" cy="409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82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0382323"/>
              </p:ext>
            </p:extLst>
          </p:nvPr>
        </p:nvGraphicFramePr>
        <p:xfrm>
          <a:off x="323528" y="260648"/>
          <a:ext cx="8713092" cy="6337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8800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7574693"/>
              </p:ext>
            </p:extLst>
          </p:nvPr>
        </p:nvGraphicFramePr>
        <p:xfrm>
          <a:off x="0" y="0"/>
          <a:ext cx="9144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9652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VOLVO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251520" y="1772816"/>
            <a:ext cx="8424936" cy="2016224"/>
          </a:xfrm>
          <a:solidFill>
            <a:schemeClr val="accent3">
              <a:alpha val="36000"/>
            </a:schemeClr>
          </a:solidFill>
        </p:spPr>
        <p:txBody>
          <a:bodyPr>
            <a:normAutofit fontScale="77500" lnSpcReduction="20000"/>
          </a:bodyPr>
          <a:lstStyle/>
          <a:p>
            <a:pPr>
              <a:buBlip>
                <a:blip r:embed="rId2"/>
              </a:buBlip>
            </a:pPr>
            <a:r>
              <a:rPr lang="zh-TW" altLang="en-US" dirty="0" smtClean="0"/>
              <a:t> </a:t>
            </a:r>
            <a:r>
              <a:rPr lang="en-US" altLang="zh-TW" dirty="0" smtClean="0"/>
              <a:t>The </a:t>
            </a:r>
            <a:r>
              <a:rPr lang="en-US" altLang="zh-TW" dirty="0"/>
              <a:t>largest car manufacturers of Sweden</a:t>
            </a:r>
          </a:p>
          <a:p>
            <a:pPr>
              <a:buBlip>
                <a:blip r:embed="rId2"/>
              </a:buBlip>
            </a:pPr>
            <a:endParaRPr lang="en-US" altLang="zh-TW" dirty="0"/>
          </a:p>
          <a:p>
            <a:pPr>
              <a:buBlip>
                <a:blip r:embed="rId2"/>
              </a:buBlip>
            </a:pPr>
            <a:r>
              <a:rPr lang="en-US" altLang="zh-TW" dirty="0"/>
              <a:t> </a:t>
            </a:r>
            <a:r>
              <a:rPr lang="en-US" altLang="zh-TW" dirty="0" smtClean="0"/>
              <a:t>Annual </a:t>
            </a:r>
            <a:r>
              <a:rPr lang="en-US" altLang="zh-TW" dirty="0"/>
              <a:t>Revenue : about $27 billion (USD)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0" y="4437896"/>
            <a:ext cx="9144000" cy="2093440"/>
            <a:chOff x="0" y="4437896"/>
            <a:chExt cx="9144000" cy="209344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441408"/>
              <a:ext cx="3347864" cy="208992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52"/>
            <a:stretch/>
          </p:blipFill>
          <p:spPr bwMode="auto">
            <a:xfrm>
              <a:off x="3347863" y="4437896"/>
              <a:ext cx="3326913" cy="2091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35" b="88"/>
            <a:stretch/>
          </p:blipFill>
          <p:spPr bwMode="auto">
            <a:xfrm>
              <a:off x="6647954" y="4439736"/>
              <a:ext cx="2496046" cy="208976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grpSp>
        <p:nvGrpSpPr>
          <p:cNvPr id="8" name="群組 7"/>
          <p:cNvGrpSpPr/>
          <p:nvPr/>
        </p:nvGrpSpPr>
        <p:grpSpPr>
          <a:xfrm>
            <a:off x="9167226" y="4441408"/>
            <a:ext cx="9144000" cy="2093440"/>
            <a:chOff x="0" y="4437896"/>
            <a:chExt cx="9144000" cy="2093440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441408"/>
              <a:ext cx="3347864" cy="208992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52"/>
            <a:stretch/>
          </p:blipFill>
          <p:spPr bwMode="auto">
            <a:xfrm>
              <a:off x="3347863" y="4437896"/>
              <a:ext cx="3326913" cy="2091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1" name="Picture 4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35" b="88"/>
            <a:stretch/>
          </p:blipFill>
          <p:spPr bwMode="auto">
            <a:xfrm>
              <a:off x="6647954" y="4439736"/>
              <a:ext cx="2496046" cy="208976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grpSp>
        <p:nvGrpSpPr>
          <p:cNvPr id="12" name="群組 11"/>
          <p:cNvGrpSpPr/>
          <p:nvPr/>
        </p:nvGrpSpPr>
        <p:grpSpPr>
          <a:xfrm>
            <a:off x="18335671" y="4436056"/>
            <a:ext cx="9144000" cy="2093440"/>
            <a:chOff x="0" y="4437896"/>
            <a:chExt cx="9144000" cy="2093440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441408"/>
              <a:ext cx="3347864" cy="208992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52"/>
            <a:stretch/>
          </p:blipFill>
          <p:spPr bwMode="auto">
            <a:xfrm>
              <a:off x="3347863" y="4437896"/>
              <a:ext cx="3326913" cy="2091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5" name="Picture 4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35" b="88"/>
            <a:stretch/>
          </p:blipFill>
          <p:spPr bwMode="auto">
            <a:xfrm>
              <a:off x="6647954" y="4439736"/>
              <a:ext cx="2496046" cy="208976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4410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-1.51198 -0.0057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90" y="-30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48148E-6 L -1.5026 -0.00625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139" y="-32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4444E-6 L -1.50521 -0.00533 " pathEditMode="relative" rAng="0" ptsTypes="AA">
                                      <p:cBhvr>
                                        <p:cTn id="10" dur="2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260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9600" dirty="0"/>
              <a:t>E</a:t>
            </a:r>
            <a:r>
              <a:rPr lang="en-US" altLang="zh-TW" sz="9600" dirty="0" smtClean="0"/>
              <a:t>conomy</a:t>
            </a:r>
            <a:endParaRPr lang="zh-TW" altLang="en-US" sz="9600" b="1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219" y="1859324"/>
            <a:ext cx="5442333" cy="48300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6" y="1859325"/>
            <a:ext cx="3394975" cy="33949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519" y="2244218"/>
            <a:ext cx="6206328" cy="44451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862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altLang="zh-TW" sz="6600" dirty="0"/>
              <a:t>T</a:t>
            </a:r>
            <a:r>
              <a:rPr lang="en-US" altLang="zh-TW" sz="6600" dirty="0" smtClean="0"/>
              <a:t>elecommunications</a:t>
            </a:r>
            <a:endParaRPr lang="zh-TW" altLang="en-US" sz="66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93785" y="1842732"/>
            <a:ext cx="4984114" cy="461060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174" t="6609" r="7176" b="9295"/>
          <a:stretch/>
        </p:blipFill>
        <p:spPr>
          <a:xfrm>
            <a:off x="179512" y="4313962"/>
            <a:ext cx="2173816" cy="256841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124744"/>
            <a:ext cx="5262580" cy="206057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094" t="15426" r="11632" b="23777"/>
          <a:stretch/>
        </p:blipFill>
        <p:spPr>
          <a:xfrm>
            <a:off x="954350" y="2430549"/>
            <a:ext cx="3456384" cy="2130534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71800" y="4456351"/>
            <a:ext cx="1800046" cy="245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91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IKEA</a:t>
            </a:r>
            <a:endParaRPr lang="zh-TW" altLang="en-US" dirty="0"/>
          </a:p>
        </p:txBody>
      </p:sp>
      <p:sp useBgFill="1"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385706" y="4599698"/>
            <a:ext cx="8496944" cy="2088232"/>
          </a:xfrm>
        </p:spPr>
        <p:txBody>
          <a:bodyPr>
            <a:normAutofit lnSpcReduction="10000"/>
          </a:bodyPr>
          <a:lstStyle/>
          <a:p>
            <a:pPr>
              <a:buBlip>
                <a:blip r:embed="rId2"/>
              </a:buBlip>
            </a:pPr>
            <a:r>
              <a:rPr lang="en-US" altLang="zh-TW" sz="4000" dirty="0"/>
              <a:t>founded in 1943</a:t>
            </a:r>
            <a:endParaRPr lang="zh-TW" altLang="en-US" sz="4000" dirty="0"/>
          </a:p>
          <a:p>
            <a:pPr>
              <a:buBlip>
                <a:blip r:embed="rId2"/>
              </a:buBlip>
            </a:pPr>
            <a:r>
              <a:rPr lang="en-US" altLang="zh-TW" sz="4000" dirty="0"/>
              <a:t>the </a:t>
            </a:r>
            <a:r>
              <a:rPr lang="en-US" altLang="zh-TW" sz="4000" dirty="0" smtClean="0"/>
              <a:t>world's </a:t>
            </a:r>
            <a:r>
              <a:rPr lang="en-US" altLang="zh-TW" sz="4000" dirty="0"/>
              <a:t>largest </a:t>
            </a:r>
            <a:r>
              <a:rPr lang="en-US" altLang="zh-TW" sz="4000" dirty="0" smtClean="0"/>
              <a:t>furniture </a:t>
            </a:r>
            <a:r>
              <a:rPr lang="zh-TW" altLang="en-US" sz="4000" dirty="0" smtClean="0"/>
              <a:t> </a:t>
            </a:r>
            <a:r>
              <a:rPr lang="en-US" altLang="zh-TW" sz="4000" dirty="0" smtClean="0"/>
              <a:t>retailer</a:t>
            </a:r>
            <a:r>
              <a:rPr lang="en-US" altLang="zh-TW" sz="4000" dirty="0"/>
              <a:t>.</a:t>
            </a:r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1026" name="Picture 2" descr="http://blog-assets.dotandbo.com/wp-content/uploads/2014/09/IKEA_5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818" y="1441386"/>
            <a:ext cx="6480720" cy="31887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IKEA</a:t>
            </a:r>
            <a:endParaRPr lang="zh-TW" altLang="en-US" dirty="0"/>
          </a:p>
        </p:txBody>
      </p:sp>
      <p:pic>
        <p:nvPicPr>
          <p:cNvPr id="4" name="圖片 3" descr="1.png"/>
          <p:cNvPicPr>
            <a:picLocks noChangeAspect="1"/>
          </p:cNvPicPr>
          <p:nvPr/>
        </p:nvPicPr>
        <p:blipFill>
          <a:blip r:embed="rId2"/>
          <a:srcRect l="9707" t="9811" r="13713" b="31082"/>
          <a:stretch>
            <a:fillRect/>
          </a:stretch>
        </p:blipFill>
        <p:spPr>
          <a:xfrm>
            <a:off x="-40955" y="2204864"/>
            <a:ext cx="5229154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3190907"/>
              </p:ext>
            </p:extLst>
          </p:nvPr>
        </p:nvGraphicFramePr>
        <p:xfrm>
          <a:off x="2699792" y="1340768"/>
          <a:ext cx="7453015" cy="5517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橢圓 5"/>
          <p:cNvSpPr/>
          <p:nvPr/>
        </p:nvSpPr>
        <p:spPr>
          <a:xfrm>
            <a:off x="2051720" y="4005064"/>
            <a:ext cx="1296144" cy="1152128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128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IKEA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700808"/>
            <a:ext cx="8568952" cy="2376264"/>
          </a:xfrm>
          <a:solidFill>
            <a:schemeClr val="accent5">
              <a:alpha val="7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Blip>
                <a:blip r:embed="rId2"/>
              </a:buBlip>
            </a:pPr>
            <a:r>
              <a:rPr lang="en-US" altLang="zh-TW" dirty="0" smtClean="0"/>
              <a:t> Modern </a:t>
            </a:r>
            <a:r>
              <a:rPr lang="en-US" altLang="zh-TW" dirty="0"/>
              <a:t>architectural designs for various types of appliances and furniture.</a:t>
            </a:r>
          </a:p>
          <a:p>
            <a:pPr>
              <a:buBlip>
                <a:blip r:embed="rId2"/>
              </a:buBlip>
            </a:pPr>
            <a:r>
              <a:rPr lang="en-US" altLang="zh-TW" dirty="0" smtClean="0"/>
              <a:t> Eco-friendly</a:t>
            </a:r>
            <a:r>
              <a:rPr lang="en-US" altLang="zh-TW" dirty="0"/>
              <a:t> simplicity</a:t>
            </a:r>
          </a:p>
          <a:p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97985"/>
            <a:ext cx="2713037" cy="25733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076881"/>
            <a:ext cx="3312368" cy="25838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220065"/>
            <a:ext cx="2440725" cy="2318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18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dirty="0"/>
              <a:t>Founder Ingvar </a:t>
            </a:r>
            <a:r>
              <a:rPr lang="en-US" altLang="zh-TW" sz="5400" dirty="0" err="1"/>
              <a:t>Kamprad</a:t>
            </a:r>
            <a:endParaRPr lang="zh-TW" altLang="en-US" sz="5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28" b="100000" l="9961" r="100000">
                        <a14:foregroundMark x1="29199" y1="80282" x2="29199" y2="80282"/>
                        <a14:foregroundMark x1="17871" y1="80785" x2="17871" y2="80785"/>
                        <a14:foregroundMark x1="17676" y1="82294" x2="17676" y2="82294"/>
                        <a14:foregroundMark x1="18164" y1="84406" x2="18164" y2="84406"/>
                        <a14:foregroundMark x1="19434" y1="85010" x2="20313" y2="85915"/>
                        <a14:foregroundMark x1="27832" y1="91650" x2="27832" y2="92354"/>
                        <a14:foregroundMark x1="28027" y1="94366" x2="28027" y2="94366"/>
                        <a14:foregroundMark x1="26074" y1="95070" x2="24512" y2="95272"/>
                        <a14:foregroundMark x1="22949" y1="94769" x2="22949" y2="94769"/>
                        <a14:foregroundMark x1="40625" y1="70523" x2="40625" y2="70523"/>
                        <a14:foregroundMark x1="36914" y1="84608" x2="36914" y2="84608"/>
                        <a14:foregroundMark x1="15039" y1="73742" x2="15039" y2="73742"/>
                        <a14:foregroundMark x1="12891" y1="75553" x2="12891" y2="75553"/>
                        <a14:foregroundMark x1="14160" y1="82294" x2="14160" y2="82294"/>
                        <a14:foregroundMark x1="15723" y1="85312" x2="15723" y2="85312"/>
                        <a14:foregroundMark x1="11914" y1="82998" x2="11914" y2="82294"/>
                        <a14:foregroundMark x1="12207" y1="74346" x2="12207" y2="74346"/>
                        <a14:foregroundMark x1="13281" y1="74145" x2="13281" y2="74145"/>
                        <a14:foregroundMark x1="12891" y1="77767" x2="12891" y2="77767"/>
                        <a14:foregroundMark x1="14355" y1="84105" x2="14355" y2="84105"/>
                        <a14:foregroundMark x1="15527" y1="83199" x2="15527" y2="83199"/>
                        <a14:foregroundMark x1="13086" y1="79175" x2="13086" y2="79175"/>
                        <a14:foregroundMark x1="11523" y1="77767" x2="11523" y2="77767"/>
                        <a14:foregroundMark x1="12207" y1="77565" x2="12207" y2="77565"/>
                        <a14:foregroundMark x1="12598" y1="80483" x2="12598" y2="80483"/>
                        <a14:foregroundMark x1="70410" y1="8048" x2="70410" y2="8048"/>
                        <a14:foregroundMark x1="70410" y1="8954" x2="70410" y2="8954"/>
                        <a14:foregroundMark x1="71875" y1="8249" x2="71875" y2="8249"/>
                        <a14:foregroundMark x1="72363" y1="8048" x2="72363" y2="8048"/>
                        <a14:foregroundMark x1="70117" y1="8551" x2="70117" y2="8551"/>
                        <a14:foregroundMark x1="69727" y1="8753" x2="69727" y2="8753"/>
                        <a14:foregroundMark x1="69238" y1="9457" x2="69238" y2="9457"/>
                        <a14:foregroundMark x1="72363" y1="9658" x2="72363" y2="9658"/>
                        <a14:foregroundMark x1="71289" y1="8249" x2="71875" y2="8249"/>
                        <a14:foregroundMark x1="75684" y1="8753" x2="75684" y2="8753"/>
                        <a14:foregroundMark x1="77637" y1="9658" x2="77637" y2="9658"/>
                        <a14:foregroundMark x1="79199" y1="9658" x2="80566" y2="10060"/>
                        <a14:foregroundMark x1="81641" y1="11268" x2="81641" y2="11268"/>
                        <a14:foregroundMark x1="82715" y1="12575" x2="82715" y2="12575"/>
                        <a14:foregroundMark x1="82910" y1="12575" x2="83203" y2="13280"/>
                        <a14:foregroundMark x1="84277" y1="15292" x2="84277" y2="15292"/>
                        <a14:foregroundMark x1="84473" y1="17103" x2="84473" y2="17103"/>
                        <a14:foregroundMark x1="84277" y1="18310" x2="84668" y2="20523"/>
                        <a14:foregroundMark x1="84668" y1="21227" x2="84668" y2="21227"/>
                        <a14:foregroundMark x1="83203" y1="15996" x2="83203" y2="15996"/>
                        <a14:foregroundMark x1="83203" y1="15996" x2="83203" y2="15996"/>
                        <a14:foregroundMark x1="85547" y1="17807" x2="85547" y2="17807"/>
                        <a14:foregroundMark x1="85840" y1="18310" x2="85840" y2="18310"/>
                        <a14:foregroundMark x1="85840" y1="18310" x2="85840" y2="18310"/>
                        <a14:foregroundMark x1="82031" y1="15292" x2="82031" y2="15292"/>
                        <a14:foregroundMark x1="82324" y1="47586" x2="82910" y2="47586"/>
                        <a14:foregroundMark x1="88281" y1="48491" x2="88281" y2="48491"/>
                        <a14:foregroundMark x1="89160" y1="47082" x2="89160" y2="47082"/>
                        <a14:foregroundMark x1="85352" y1="45976" x2="85352" y2="45976"/>
                        <a14:foregroundMark x1="82324" y1="45272" x2="82324" y2="45272"/>
                        <a14:foregroundMark x1="79590" y1="45070" x2="79590" y2="45070"/>
                        <a14:foregroundMark x1="79004" y1="45070" x2="79004" y2="45070"/>
                        <a14:foregroundMark x1="85547" y1="45976" x2="85547" y2="45976"/>
                        <a14:foregroundMark x1="90430" y1="46479" x2="90430" y2="46479"/>
                        <a14:foregroundMark x1="90625" y1="46479" x2="90625" y2="46479"/>
                        <a14:foregroundMark x1="85547" y1="47082" x2="85547" y2="47082"/>
                        <a14:foregroundMark x1="83203" y1="46479" x2="83203" y2="46479"/>
                        <a14:foregroundMark x1="82910" y1="46479" x2="80957" y2="45272"/>
                        <a14:foregroundMark x1="80957" y1="45272" x2="80957" y2="45272"/>
                        <a14:foregroundMark x1="81641" y1="44869" x2="81641" y2="44869"/>
                        <a14:foregroundMark x1="82324" y1="44869" x2="83398" y2="44668"/>
                        <a14:foregroundMark x1="84277" y1="44668" x2="84277" y2="44668"/>
                        <a14:foregroundMark x1="84668" y1="44668" x2="84668" y2="44668"/>
                        <a14:foregroundMark x1="85840" y1="44869" x2="85840" y2="44869"/>
                        <a14:foregroundMark x1="86426" y1="45070" x2="86426" y2="45070"/>
                        <a14:foregroundMark x1="86914" y1="45070" x2="86914" y2="45070"/>
                        <a14:backgroundMark x1="91797" y1="28773" x2="91797" y2="28773"/>
                        <a14:backgroundMark x1="97949" y1="39839" x2="97949" y2="39839"/>
                        <a14:backgroundMark x1="94629" y1="41247" x2="94629" y2="41247"/>
                        <a14:backgroundMark x1="89355" y1="39437" x2="89355" y2="39437"/>
                        <a14:backgroundMark x1="85840" y1="38732" x2="85840" y2="38732"/>
                        <a14:backgroundMark x1="85547" y1="38732" x2="85547" y2="38732"/>
                        <a14:backgroundMark x1="85352" y1="39839" x2="85352" y2="39839"/>
                        <a14:backgroundMark x1="55566" y1="40543" x2="55566" y2="40543"/>
                        <a14:backgroundMark x1="59180" y1="41650" x2="59180" y2="41650"/>
                        <a14:backgroundMark x1="58496" y1="39638" x2="58496" y2="39638"/>
                        <a14:backgroundMark x1="83203" y1="40744" x2="83203" y2="407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350" y="1585462"/>
            <a:ext cx="3844650" cy="3732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27" b="99274" l="10000" r="90000">
                        <a14:foregroundMark x1="42903" y1="96852" x2="42903" y2="96852"/>
                        <a14:foregroundMark x1="38226" y1="92978" x2="38226" y2="92978"/>
                        <a14:foregroundMark x1="27742" y1="94431" x2="27742" y2="94431"/>
                        <a14:foregroundMark x1="27742" y1="94431" x2="27742" y2="94431"/>
                        <a14:foregroundMark x1="25968" y1="91041" x2="25968" y2="91041"/>
                        <a14:foregroundMark x1="35484" y1="70944" x2="35484" y2="70944"/>
                        <a14:foregroundMark x1="39677" y1="68765" x2="39677" y2="68765"/>
                        <a14:foregroundMark x1="41129" y1="62954" x2="41129" y2="62954"/>
                        <a14:foregroundMark x1="42097" y1="59806" x2="41290" y2="59564"/>
                        <a14:foregroundMark x1="27258" y1="75303" x2="27258" y2="75303"/>
                        <a14:foregroundMark x1="26290" y1="76755" x2="26290" y2="76755"/>
                        <a14:foregroundMark x1="67742" y1="93705" x2="67742" y2="93705"/>
                        <a14:foregroundMark x1="69194" y1="94431" x2="69194" y2="94431"/>
                        <a14:foregroundMark x1="59032" y1="92978" x2="59032" y2="92978"/>
                        <a14:foregroundMark x1="72742" y1="85956" x2="72742" y2="85956"/>
                        <a14:foregroundMark x1="74355" y1="86199" x2="74355" y2="86199"/>
                        <a14:foregroundMark x1="51613" y1="30993" x2="51613" y2="30993"/>
                        <a14:foregroundMark x1="49677" y1="30508" x2="49677" y2="30508"/>
                        <a14:backgroundMark x1="32742" y1="54479" x2="32742" y2="54479"/>
                        <a14:backgroundMark x1="38226" y1="48184" x2="38226" y2="48184"/>
                        <a14:backgroundMark x1="38387" y1="45036" x2="38387" y2="45036"/>
                        <a14:backgroundMark x1="35968" y1="30993" x2="35968" y2="30993"/>
                        <a14:backgroundMark x1="29516" y1="36077" x2="28710" y2="36320"/>
                        <a14:backgroundMark x1="22742" y1="41646" x2="22742" y2="41646"/>
                        <a14:backgroundMark x1="24839" y1="71429" x2="24839" y2="71429"/>
                        <a14:backgroundMark x1="25484" y1="71671" x2="26129" y2="71671"/>
                        <a14:backgroundMark x1="26613" y1="69492" x2="26613" y2="69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175" y="1385064"/>
            <a:ext cx="5905500" cy="393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000" b="100000" l="0" r="90000">
                        <a14:foregroundMark x1="46923" y1="50192" x2="46923" y2="50192"/>
                        <a14:foregroundMark x1="44231" y1="50769" x2="44231" y2="50769"/>
                        <a14:foregroundMark x1="41923" y1="50769" x2="41923" y2="50769"/>
                        <a14:foregroundMark x1="35769" y1="50962" x2="35769" y2="50962"/>
                        <a14:foregroundMark x1="27308" y1="54808" x2="26154" y2="55962"/>
                        <a14:foregroundMark x1="76346" y1="80192" x2="76346" y2="80192"/>
                        <a14:foregroundMark x1="75000" y1="82308" x2="73654" y2="85192"/>
                        <a14:foregroundMark x1="73269" y1="84423" x2="73269" y2="84423"/>
                        <a14:foregroundMark x1="75577" y1="82115" x2="76154" y2="80962"/>
                        <a14:foregroundMark x1="76923" y1="80769" x2="76923" y2="80769"/>
                        <a14:foregroundMark x1="77500" y1="80000" x2="77500" y2="80000"/>
                        <a14:foregroundMark x1="78269" y1="81923" x2="78269" y2="81923"/>
                        <a14:foregroundMark x1="76346" y1="83462" x2="76346" y2="83462"/>
                        <a14:foregroundMark x1="46923" y1="19231" x2="46923" y2="19231"/>
                        <a14:foregroundMark x1="50577" y1="17308" x2="51538" y2="16923"/>
                        <a14:foregroundMark x1="53654" y1="16154" x2="53654" y2="16154"/>
                        <a14:foregroundMark x1="55192" y1="17308" x2="55192" y2="17308"/>
                        <a14:foregroundMark x1="56731" y1="17692" x2="56731" y2="17692"/>
                        <a14:foregroundMark x1="58846" y1="19808" x2="58846" y2="19808"/>
                        <a14:foregroundMark x1="59423" y1="20577" x2="59423" y2="20577"/>
                        <a14:foregroundMark x1="25385" y1="75000" x2="25385" y2="75000"/>
                        <a14:foregroundMark x1="26154" y1="77308" x2="26154" y2="77308"/>
                        <a14:foregroundMark x1="25577" y1="77308" x2="25577" y2="77308"/>
                        <a14:foregroundMark x1="22115" y1="67885" x2="22115" y2="67885"/>
                        <a14:foregroundMark x1="21923" y1="66346" x2="21923" y2="66346"/>
                        <a14:foregroundMark x1="21923" y1="63846" x2="21923" y2="63846"/>
                        <a14:foregroundMark x1="23462" y1="55962" x2="23462" y2="55962"/>
                        <a14:foregroundMark x1="25192" y1="52308" x2="25192" y2="52308"/>
                        <a14:foregroundMark x1="27115" y1="49038" x2="27115" y2="49038"/>
                        <a14:foregroundMark x1="28462" y1="47500" x2="28462" y2="47500"/>
                        <a14:foregroundMark x1="23654" y1="50769" x2="23654" y2="50769"/>
                        <a14:foregroundMark x1="23654" y1="55000" x2="23654" y2="55000"/>
                        <a14:foregroundMark x1="23462" y1="54423" x2="23269" y2="53654"/>
                        <a14:foregroundMark x1="23269" y1="52308" x2="23269" y2="52308"/>
                        <a14:foregroundMark x1="23654" y1="50769" x2="23654" y2="50769"/>
                        <a14:foregroundMark x1="25192" y1="50192" x2="25192" y2="50192"/>
                        <a14:foregroundMark x1="26154" y1="48654" x2="26154" y2="48654"/>
                        <a14:foregroundMark x1="27692" y1="47692" x2="27692" y2="47692"/>
                        <a14:foregroundMark x1="58269" y1="48269" x2="59231" y2="49231"/>
                        <a14:foregroundMark x1="60577" y1="50577" x2="60577" y2="50577"/>
                        <a14:foregroundMark x1="64038" y1="52308" x2="64038" y2="52308"/>
                        <a14:foregroundMark x1="45385" y1="18077" x2="45385" y2="18077"/>
                        <a14:foregroundMark x1="45000" y1="18846" x2="44038" y2="19231"/>
                        <a14:backgroundMark x1="69808" y1="25769" x2="69808" y2="25769"/>
                        <a14:backgroundMark x1="68462" y1="39615" x2="68462" y2="39615"/>
                        <a14:backgroundMark x1="69808" y1="45577" x2="69808" y2="45577"/>
                        <a14:backgroundMark x1="60192" y1="46346" x2="60192" y2="46346"/>
                        <a14:backgroundMark x1="5962" y1="30385" x2="5962" y2="30385"/>
                        <a14:backgroundMark x1="16538" y1="25962" x2="16538" y2="25962"/>
                        <a14:backgroundMark x1="23269" y1="25385" x2="23269" y2="25385"/>
                        <a14:backgroundMark x1="31538" y1="28462" x2="31538" y2="28462"/>
                        <a14:backgroundMark x1="30577" y1="18462" x2="30577" y2="18462"/>
                        <a14:backgroundMark x1="29423" y1="21154" x2="29423" y2="21154"/>
                        <a14:backgroundMark x1="20962" y1="31731" x2="20962" y2="31731"/>
                        <a14:backgroundMark x1="26731" y1="35000" x2="26731" y2="35000"/>
                        <a14:backgroundMark x1="26154" y1="38077" x2="25577" y2="38269"/>
                        <a14:backgroundMark x1="22308" y1="43654" x2="22308" y2="43654"/>
                        <a14:backgroundMark x1="17308" y1="46923" x2="17308" y2="46923"/>
                        <a14:backgroundMark x1="11731" y1="58269" x2="11731" y2="58269"/>
                        <a14:backgroundMark x1="10769" y1="63846" x2="10769" y2="63846"/>
                        <a14:backgroundMark x1="41154" y1="35577" x2="41154" y2="35577"/>
                        <a14:backgroundMark x1="19231" y1="61731" x2="19231" y2="617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17" t="-1140" r="3645" b="1140"/>
          <a:stretch/>
        </p:blipFill>
        <p:spPr bwMode="auto">
          <a:xfrm>
            <a:off x="-29278" y="398569"/>
            <a:ext cx="3919717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-180528" y="5181600"/>
            <a:ext cx="9649072" cy="1676400"/>
          </a:xfrm>
          <a:solidFill>
            <a:schemeClr val="tx1">
              <a:alpha val="62000"/>
            </a:schemeClr>
          </a:solidFill>
        </p:spPr>
        <p:txBody>
          <a:bodyPr>
            <a:noAutofit/>
          </a:bodyPr>
          <a:lstStyle/>
          <a:p>
            <a:pPr>
              <a:buBlip>
                <a:blip r:embed="rId8"/>
              </a:buBlip>
            </a:pPr>
            <a:r>
              <a:rPr lang="en-US" altLang="zh-TW" sz="3200" dirty="0" smtClean="0"/>
              <a:t> </a:t>
            </a:r>
            <a:r>
              <a:rPr lang="en-US" altLang="zh-TW" sz="3300" dirty="0" smtClean="0">
                <a:solidFill>
                  <a:schemeClr val="bg1"/>
                </a:solidFill>
              </a:rPr>
              <a:t>One of the world's richest people in 2013 </a:t>
            </a:r>
          </a:p>
          <a:p>
            <a:pPr>
              <a:buBlip>
                <a:blip r:embed="rId8"/>
              </a:buBlip>
            </a:pPr>
            <a:r>
              <a:rPr lang="en-US" altLang="zh-TW" sz="3300" dirty="0" smtClean="0">
                <a:solidFill>
                  <a:schemeClr val="bg1"/>
                </a:solidFill>
              </a:rPr>
              <a:t> Who born on 30 March 1926</a:t>
            </a:r>
            <a:endParaRPr lang="en-US" altLang="zh-TW" sz="3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16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906159" cy="1143000"/>
          </a:xfrm>
        </p:spPr>
        <p:txBody>
          <a:bodyPr/>
          <a:lstStyle/>
          <a:p>
            <a:r>
              <a:rPr lang="en-US" altLang="zh-TW" sz="5400" dirty="0"/>
              <a:t>Founder</a:t>
            </a:r>
            <a:r>
              <a:rPr lang="zh-TW" altLang="en-US" sz="5400" dirty="0"/>
              <a:t> </a:t>
            </a:r>
            <a:r>
              <a:rPr lang="en-US" altLang="zh-TW" sz="5400" dirty="0"/>
              <a:t>Ingvar </a:t>
            </a:r>
            <a:r>
              <a:rPr lang="en-US" altLang="zh-TW" sz="5400" dirty="0" err="1"/>
              <a:t>Kamprad</a:t>
            </a:r>
            <a:endParaRPr lang="zh-TW" altLang="en-US" sz="5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5445224"/>
            <a:ext cx="8496944" cy="936104"/>
          </a:xfrm>
          <a:solidFill>
            <a:schemeClr val="tx1">
              <a:alpha val="1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altLang="zh-TW" dirty="0"/>
              <a:t>develop a business as a young boy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916832"/>
            <a:ext cx="3505200" cy="3194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內容版面配置區 2"/>
          <p:cNvSpPr txBox="1">
            <a:spLocks/>
          </p:cNvSpPr>
          <p:nvPr/>
        </p:nvSpPr>
        <p:spPr>
          <a:xfrm>
            <a:off x="275928" y="5661248"/>
            <a:ext cx="8496944" cy="936104"/>
          </a:xfrm>
          <a:prstGeom prst="roundRect">
            <a:avLst/>
          </a:prstGeom>
          <a:solidFill>
            <a:schemeClr val="tx1">
              <a:alpha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TW" altLang="en-US" sz="3600" b="1" kern="1200" dirty="0">
                <a:solidFill>
                  <a:schemeClr val="tx1"/>
                </a:solidFill>
                <a:latin typeface="華康秀風體W3" pitchFamily="65" charset="-120"/>
                <a:ea typeface="華康秀風體W3" pitchFamily="65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TW" dirty="0"/>
              <a:t>Selling matches to neighbors</a:t>
            </a:r>
            <a:endParaRPr lang="zh-TW" altLang="en-US" dirty="0"/>
          </a:p>
          <a:p>
            <a:pPr marL="0" indent="0">
              <a:buFont typeface="Arial" pitchFamily="34" charset="0"/>
              <a:buNone/>
            </a:pPr>
            <a:endParaRPr lang="en-US" altLang="zh-TW" dirty="0"/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84364" y="5151633"/>
            <a:ext cx="8928992" cy="1554322"/>
          </a:xfrm>
          <a:prstGeom prst="roundRect">
            <a:avLst/>
          </a:prstGeom>
          <a:solidFill>
            <a:schemeClr val="tx1">
              <a:alpha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zh-TW" altLang="en-US" sz="3600" b="1" kern="1200" dirty="0">
                <a:solidFill>
                  <a:schemeClr val="tx1"/>
                </a:solidFill>
                <a:latin typeface="華康秀風體W3" pitchFamily="65" charset="-120"/>
                <a:ea typeface="華康秀風體W3" pitchFamily="65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9200" dirty="0"/>
              <a:t>He found sell them at a low price, and still make a good profit</a:t>
            </a:r>
            <a:endParaRPr lang="zh-TW" altLang="en-US" sz="9200" dirty="0"/>
          </a:p>
          <a:p>
            <a:pPr marL="0" indent="0">
              <a:buFont typeface="Arial" pitchFamily="34" charset="0"/>
              <a:buNone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0615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3" grpId="1" uiExpand="1" build="p" animBg="1"/>
      <p:bldP spid="5" grpId="0" animBg="1"/>
      <p:bldP spid="5" grpId="1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dirty="0"/>
              <a:t>Founder</a:t>
            </a:r>
            <a:r>
              <a:rPr lang="zh-TW" altLang="en-US" sz="5400" dirty="0"/>
              <a:t> </a:t>
            </a:r>
            <a:r>
              <a:rPr lang="en-US" altLang="zh-TW" sz="5400" dirty="0"/>
              <a:t>Ingvar </a:t>
            </a:r>
            <a:r>
              <a:rPr lang="en-US" altLang="zh-TW" sz="5400" dirty="0" err="1"/>
              <a:t>Kamprad</a:t>
            </a:r>
            <a:endParaRPr lang="zh-TW" altLang="en-US" sz="54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8317661" cy="45138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06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6000" dirty="0" smtClean="0"/>
              <a:t>Product </a:t>
            </a:r>
            <a:r>
              <a:rPr lang="en-US" altLang="zh-TW" sz="6000" dirty="0"/>
              <a:t>Introduction</a:t>
            </a:r>
            <a:endParaRPr lang="zh-TW" altLang="en-US" sz="6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8148836" cy="475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圖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4332287" cy="35290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924944"/>
            <a:ext cx="4621213" cy="3530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677958"/>
            <a:ext cx="4982964" cy="33599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506420"/>
            <a:ext cx="4535487" cy="29019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2502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Ikea food</a:t>
            </a:r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34755"/>
            <a:ext cx="6624736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2231">
            <a:off x="2637854" y="1482674"/>
            <a:ext cx="372427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57" b="100000" l="9935" r="89739">
                        <a14:foregroundMark x1="59609" y1="11889" x2="59609" y2="11889"/>
                        <a14:foregroundMark x1="51954" y1="10261" x2="50814" y2="10261"/>
                        <a14:foregroundMark x1="39902" y1="9935" x2="39902" y2="9935"/>
                        <a14:foregroundMark x1="36319" y1="9772" x2="36319" y2="9772"/>
                        <a14:foregroundMark x1="33876" y1="9772" x2="33876" y2="9772"/>
                        <a14:foregroundMark x1="33876" y1="9772" x2="33876" y2="9772"/>
                        <a14:foregroundMark x1="30782" y1="10261" x2="30782" y2="10261"/>
                        <a14:foregroundMark x1="28339" y1="10586" x2="28339" y2="10586"/>
                        <a14:foregroundMark x1="28664" y1="7492" x2="28664" y2="7492"/>
                        <a14:foregroundMark x1="34365" y1="7492" x2="34365" y2="7492"/>
                        <a14:foregroundMark x1="41694" y1="7003" x2="41694" y2="7003"/>
                        <a14:foregroundMark x1="46417" y1="7003" x2="46417" y2="7003"/>
                        <a14:foregroundMark x1="56352" y1="7003" x2="56352" y2="7003"/>
                        <a14:foregroundMark x1="59283" y1="7492" x2="59283" y2="7492"/>
                        <a14:foregroundMark x1="62378" y1="8143" x2="62378" y2="8143"/>
                        <a14:foregroundMark x1="67590" y1="9121" x2="68893" y2="9446"/>
                        <a14:foregroundMark x1="71661" y1="11401" x2="71661" y2="11401"/>
                        <a14:foregroundMark x1="64495" y1="11889" x2="64495" y2="11889"/>
                        <a14:foregroundMark x1="75244" y1="12215" x2="75244" y2="12215"/>
                        <a14:foregroundMark x1="24756" y1="66287" x2="24756" y2="66287"/>
                        <a14:foregroundMark x1="24430" y1="70358" x2="24430" y2="70358"/>
                        <a14:foregroundMark x1="25570" y1="73453" x2="25896" y2="75896"/>
                        <a14:foregroundMark x1="25570" y1="77850" x2="25570" y2="77850"/>
                        <a14:foregroundMark x1="24267" y1="75570" x2="24267" y2="75570"/>
                        <a14:foregroundMark x1="23941" y1="73453" x2="23941" y2="73453"/>
                        <a14:foregroundMark x1="23453" y1="74756" x2="23453" y2="75896"/>
                        <a14:foregroundMark x1="24267" y1="77850" x2="24267" y2="77850"/>
                        <a14:foregroundMark x1="26873" y1="63518" x2="26873" y2="63518"/>
                        <a14:foregroundMark x1="25570" y1="57166" x2="24267" y2="57003"/>
                        <a14:foregroundMark x1="23941" y1="56678" x2="23941" y2="56678"/>
                        <a14:foregroundMark x1="23453" y1="62378" x2="23453" y2="62378"/>
                        <a14:foregroundMark x1="23453" y1="62704" x2="23453" y2="62704"/>
                        <a14:foregroundMark x1="23453" y1="57166" x2="23453" y2="57166"/>
                        <a14:foregroundMark x1="23453" y1="55863" x2="23453" y2="55863"/>
                        <a14:foregroundMark x1="24430" y1="61889" x2="24430" y2="61889"/>
                        <a14:foregroundMark x1="24430" y1="61889" x2="24430" y2="61889"/>
                        <a14:foregroundMark x1="25081" y1="59446" x2="25081" y2="59446"/>
                        <a14:foregroundMark x1="25081" y1="57492" x2="25081" y2="57492"/>
                        <a14:foregroundMark x1="23941" y1="56352" x2="23941" y2="56352"/>
                        <a14:foregroundMark x1="23941" y1="53094" x2="23941" y2="53094"/>
                        <a14:foregroundMark x1="23616" y1="52606" x2="23616" y2="52606"/>
                        <a14:foregroundMark x1="23616" y1="51954" x2="23616" y2="50651"/>
                        <a14:foregroundMark x1="23616" y1="48697" x2="23616" y2="48697"/>
                        <a14:foregroundMark x1="23616" y1="46254" x2="23616" y2="46254"/>
                        <a14:foregroundMark x1="23616" y1="45114" x2="23616" y2="45114"/>
                        <a14:foregroundMark x1="23616" y1="41857" x2="23616" y2="41857"/>
                        <a14:foregroundMark x1="23453" y1="39902" x2="23453" y2="39902"/>
                        <a14:foregroundMark x1="23453" y1="39902" x2="23453" y2="39902"/>
                        <a14:foregroundMark x1="23453" y1="37785" x2="23453" y2="37785"/>
                        <a14:foregroundMark x1="23453" y1="37134" x2="23453" y2="37134"/>
                        <a14:foregroundMark x1="23453" y1="36156" x2="23453" y2="36156"/>
                        <a14:foregroundMark x1="23616" y1="35505" x2="23616" y2="35505"/>
                        <a14:foregroundMark x1="23616" y1="35016" x2="23616" y2="35016"/>
                        <a14:foregroundMark x1="23616" y1="33550" x2="23616" y2="33550"/>
                        <a14:foregroundMark x1="23616" y1="32573" x2="23616" y2="32573"/>
                        <a14:foregroundMark x1="68078" y1="11889" x2="68078" y2="11889"/>
                        <a14:foregroundMark x1="72313" y1="10261" x2="72313" y2="10261"/>
                        <a14:foregroundMark x1="70847" y1="8306" x2="70847" y2="8306"/>
                        <a14:foregroundMark x1="70358" y1="7003" x2="70358" y2="70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4222">
            <a:off x="5314714" y="1136403"/>
            <a:ext cx="4416819" cy="4416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30374">
            <a:off x="-615112" y="1255249"/>
            <a:ext cx="3932379" cy="3932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523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6000" dirty="0">
                <a:solidFill>
                  <a:schemeClr val="dk1"/>
                </a:solidFill>
              </a:rPr>
              <a:t>Number of Employees</a:t>
            </a:r>
            <a:endParaRPr lang="zh-TW" altLang="en-US" sz="60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202" b="100000" l="11146" r="84375">
                        <a14:foregroundMark x1="76250" y1="61660" x2="76250" y2="61660"/>
                        <a14:foregroundMark x1="79271" y1="64295" x2="79271" y2="64295"/>
                        <a14:foregroundMark x1="75938" y1="54941" x2="75938" y2="54941"/>
                        <a14:foregroundMark x1="73229" y1="70619" x2="73229" y2="70619"/>
                        <a14:foregroundMark x1="70833" y1="91568" x2="70833" y2="91568"/>
                        <a14:foregroundMark x1="52604" y1="96838" x2="52604" y2="96838"/>
                        <a14:foregroundMark x1="44375" y1="73650" x2="44375" y2="73650"/>
                        <a14:foregroundMark x1="35104" y1="80105" x2="35104" y2="80105"/>
                        <a14:foregroundMark x1="33958" y1="78129" x2="33958" y2="78129"/>
                        <a14:foregroundMark x1="28854" y1="59552" x2="28854" y2="59552"/>
                        <a14:foregroundMark x1="65938" y1="76812" x2="65938" y2="768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00" y="2038350"/>
            <a:ext cx="6096000" cy="481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202" b="100000" l="11146" r="84375">
                        <a14:foregroundMark x1="76250" y1="61660" x2="76250" y2="61660"/>
                        <a14:foregroundMark x1="79271" y1="64295" x2="79271" y2="64295"/>
                        <a14:foregroundMark x1="75938" y1="54941" x2="75938" y2="54941"/>
                        <a14:foregroundMark x1="73229" y1="70619" x2="73229" y2="70619"/>
                        <a14:foregroundMark x1="70833" y1="91568" x2="70833" y2="91568"/>
                        <a14:foregroundMark x1="52604" y1="96838" x2="52604" y2="96838"/>
                        <a14:foregroundMark x1="44375" y1="73650" x2="44375" y2="73650"/>
                        <a14:foregroundMark x1="35104" y1="80105" x2="35104" y2="80105"/>
                        <a14:foregroundMark x1="33958" y1="78129" x2="33958" y2="78129"/>
                        <a14:foregroundMark x1="28854" y1="59552" x2="28854" y2="59552"/>
                        <a14:foregroundMark x1="65938" y1="76812" x2="65938" y2="768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017811"/>
            <a:ext cx="6096000" cy="481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202" b="100000" l="11146" r="84375">
                        <a14:foregroundMark x1="76250" y1="61660" x2="76250" y2="61660"/>
                        <a14:foregroundMark x1="79271" y1="64295" x2="79271" y2="64295"/>
                        <a14:foregroundMark x1="75938" y1="54941" x2="75938" y2="54941"/>
                        <a14:foregroundMark x1="73229" y1="70619" x2="73229" y2="70619"/>
                        <a14:foregroundMark x1="70833" y1="91568" x2="70833" y2="91568"/>
                        <a14:foregroundMark x1="52604" y1="96838" x2="52604" y2="96838"/>
                        <a14:foregroundMark x1="44375" y1="73650" x2="44375" y2="73650"/>
                        <a14:foregroundMark x1="35104" y1="80105" x2="35104" y2="80105"/>
                        <a14:foregroundMark x1="33958" y1="78129" x2="33958" y2="78129"/>
                        <a14:foregroundMark x1="28854" y1="59552" x2="28854" y2="59552"/>
                        <a14:foregroundMark x1="65938" y1="76812" x2="65938" y2="768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058374"/>
            <a:ext cx="6096000" cy="481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202" b="100000" l="11146" r="84375">
                        <a14:foregroundMark x1="76250" y1="61660" x2="76250" y2="61660"/>
                        <a14:foregroundMark x1="79271" y1="64295" x2="79271" y2="64295"/>
                        <a14:foregroundMark x1="75938" y1="54941" x2="75938" y2="54941"/>
                        <a14:foregroundMark x1="73229" y1="70619" x2="73229" y2="70619"/>
                        <a14:foregroundMark x1="70833" y1="91568" x2="70833" y2="91568"/>
                        <a14:foregroundMark x1="52604" y1="96838" x2="52604" y2="96838"/>
                        <a14:foregroundMark x1="44375" y1="73650" x2="44375" y2="73650"/>
                        <a14:foregroundMark x1="35104" y1="80105" x2="35104" y2="80105"/>
                        <a14:foregroundMark x1="33958" y1="78129" x2="33958" y2="78129"/>
                        <a14:foregroundMark x1="28854" y1="59552" x2="28854" y2="59552"/>
                        <a14:foregroundMark x1="65938" y1="76812" x2="65938" y2="768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68835"/>
            <a:ext cx="6096000" cy="481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 useBgFill="1"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539552" y="1556792"/>
            <a:ext cx="7776864" cy="194421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zh-TW" sz="115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135,000</a:t>
            </a:r>
            <a:endParaRPr lang="zh-TW" altLang="en-US" sz="115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989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6000" dirty="0"/>
              <a:t>Worldwide </a:t>
            </a:r>
            <a:r>
              <a:rPr lang="en-US" altLang="zh-TW" sz="6000" dirty="0" smtClean="0"/>
              <a:t>Locations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40248" y="6031487"/>
            <a:ext cx="8496944" cy="792088"/>
          </a:xfrm>
          <a:solidFill>
            <a:schemeClr val="tx2">
              <a:alpha val="18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zh-TW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315 </a:t>
            </a:r>
            <a:r>
              <a:rPr lang="en-US" altLang="zh-TW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stores in 27 </a:t>
            </a:r>
            <a:r>
              <a:rPr lang="en-US" altLang="zh-TW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countries worldwide</a:t>
            </a:r>
            <a:endParaRPr lang="en-US" altLang="zh-TW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48" y="1450575"/>
            <a:ext cx="7990191" cy="437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43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902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67544" y="116632"/>
            <a:ext cx="7906159" cy="1143000"/>
          </a:xfrm>
        </p:spPr>
        <p:txBody>
          <a:bodyPr/>
          <a:lstStyle/>
          <a:p>
            <a:r>
              <a:rPr lang="en-US" altLang="zh-TW" dirty="0"/>
              <a:t>Responsible Assignment</a:t>
            </a:r>
            <a:endParaRPr lang="zh-TW" altLang="en-US" dirty="0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6539927"/>
              </p:ext>
            </p:extLst>
          </p:nvPr>
        </p:nvGraphicFramePr>
        <p:xfrm>
          <a:off x="251520" y="1196751"/>
          <a:ext cx="8496300" cy="54037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150"/>
                <a:gridCol w="4248150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endParaRPr lang="zh-TW" altLang="en-US" sz="3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/>
                        <a:t>Part</a:t>
                      </a:r>
                      <a:endParaRPr lang="zh-TW" altLang="en-US" sz="3600" dirty="0"/>
                    </a:p>
                  </a:txBody>
                  <a:tcPr anchor="ctr"/>
                </a:tc>
              </a:tr>
              <a:tr h="101464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Cherry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Location</a:t>
                      </a:r>
                      <a:r>
                        <a:rPr lang="zh-TW" altLang="en-US" dirty="0" smtClean="0"/>
                        <a:t>、</a:t>
                      </a:r>
                      <a:r>
                        <a:rPr lang="en-US" altLang="zh-TW" dirty="0" smtClean="0"/>
                        <a:t>Capital</a:t>
                      </a:r>
                      <a:r>
                        <a:rPr lang="zh-TW" altLang="en-US" dirty="0" smtClean="0"/>
                        <a:t>、</a:t>
                      </a:r>
                      <a:r>
                        <a:rPr lang="en-US" altLang="zh-TW" dirty="0" smtClean="0"/>
                        <a:t>Population</a:t>
                      </a:r>
                      <a:r>
                        <a:rPr lang="zh-TW" altLang="en-US" dirty="0" smtClean="0"/>
                        <a:t>、</a:t>
                      </a:r>
                      <a:r>
                        <a:rPr lang="en-US" altLang="zh-TW" dirty="0" smtClean="0"/>
                        <a:t>President</a:t>
                      </a:r>
                      <a:r>
                        <a:rPr lang="zh-TW" altLang="en-US" dirty="0" smtClean="0"/>
                        <a:t>、</a:t>
                      </a:r>
                      <a:r>
                        <a:rPr lang="en-US" altLang="zh-TW" dirty="0" smtClean="0"/>
                        <a:t>Politics</a:t>
                      </a:r>
                      <a:r>
                        <a:rPr lang="zh-TW" altLang="en-US" dirty="0" smtClean="0"/>
                        <a:t>、</a:t>
                      </a:r>
                      <a:r>
                        <a:rPr lang="en-US" altLang="zh-TW" dirty="0" smtClean="0"/>
                        <a:t>Weather</a:t>
                      </a:r>
                      <a:endParaRPr lang="zh-TW" altLang="en-US" dirty="0"/>
                    </a:p>
                  </a:txBody>
                  <a:tcPr anchor="ctr"/>
                </a:tc>
              </a:tr>
              <a:tr h="58785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Angel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Official</a:t>
                      </a:r>
                      <a:r>
                        <a:rPr lang="en-US" altLang="zh-TW" baseline="0" dirty="0" smtClean="0"/>
                        <a:t> Language</a:t>
                      </a:r>
                      <a:r>
                        <a:rPr lang="zh-TW" altLang="en-US" dirty="0" smtClean="0"/>
                        <a:t>、</a:t>
                      </a:r>
                      <a:r>
                        <a:rPr lang="en-US" altLang="zh-TW" dirty="0" smtClean="0"/>
                        <a:t>Religion</a:t>
                      </a:r>
                      <a:r>
                        <a:rPr lang="zh-TW" altLang="en-US" dirty="0" smtClean="0"/>
                        <a:t>、</a:t>
                      </a:r>
                      <a:r>
                        <a:rPr lang="en-US" altLang="zh-TW" dirty="0" smtClean="0"/>
                        <a:t>Swedish Krona</a:t>
                      </a:r>
                      <a:r>
                        <a:rPr lang="zh-TW" altLang="en-US" dirty="0" smtClean="0"/>
                        <a:t>、</a:t>
                      </a:r>
                      <a:r>
                        <a:rPr lang="en-US" altLang="zh-TW" dirty="0" smtClean="0"/>
                        <a:t>Holiday</a:t>
                      </a:r>
                      <a:r>
                        <a:rPr lang="zh-TW" altLang="en-US" dirty="0" smtClean="0"/>
                        <a:t>、</a:t>
                      </a:r>
                      <a:r>
                        <a:rPr lang="en-US" altLang="zh-TW" dirty="0" smtClean="0"/>
                        <a:t>Salted Herring</a:t>
                      </a:r>
                      <a:r>
                        <a:rPr lang="zh-TW" altLang="en-US" dirty="0" smtClean="0"/>
                        <a:t>、</a:t>
                      </a:r>
                      <a:r>
                        <a:rPr lang="en-US" altLang="zh-TW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PowerPoint</a:t>
                      </a:r>
                      <a:endParaRPr lang="zh-TW" altLang="en-US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5878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Gloria</a:t>
                      </a:r>
                      <a:endParaRPr lang="zh-TW" altLang="en-US" sz="3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 smtClean="0"/>
                        <a:t>Economy and Industry </a:t>
                      </a:r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Ⅰ</a:t>
                      </a:r>
                      <a:r>
                        <a:rPr lang="zh-TW" altLang="en-US" dirty="0" smtClean="0"/>
                        <a:t>、</a:t>
                      </a:r>
                      <a:r>
                        <a:rPr lang="en-US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Swedish GDP Proportion</a:t>
                      </a:r>
                      <a:r>
                        <a:rPr lang="zh-TW" altLang="en-US" dirty="0" smtClean="0"/>
                        <a:t>、</a:t>
                      </a:r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American GDP Proportion</a:t>
                      </a:r>
                      <a:r>
                        <a:rPr lang="zh-TW" altLang="en-US" dirty="0" smtClean="0"/>
                        <a:t>、</a:t>
                      </a:r>
                      <a:r>
                        <a:rPr lang="en-US" altLang="zh-TW" dirty="0" smtClean="0"/>
                        <a:t>Volvo</a:t>
                      </a:r>
                      <a:r>
                        <a:rPr lang="zh-TW" altLang="en-US" dirty="0" smtClean="0"/>
                        <a:t>、</a:t>
                      </a:r>
                      <a:r>
                        <a:rPr lang="en-US" altLang="zh-TW" dirty="0" smtClean="0"/>
                        <a:t>Ikea</a:t>
                      </a:r>
                      <a:endParaRPr lang="zh-TW" altLang="en-US" dirty="0"/>
                    </a:p>
                  </a:txBody>
                  <a:tcPr anchor="ctr"/>
                </a:tc>
              </a:tr>
              <a:tr h="58785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RJ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 smtClean="0"/>
                        <a:t>Economy and Industry Ⅱ</a:t>
                      </a:r>
                      <a:r>
                        <a:rPr lang="zh-TW" altLang="en-US" dirty="0" smtClean="0"/>
                        <a:t>、</a:t>
                      </a:r>
                      <a:r>
                        <a:rPr lang="en-US" altLang="zh-TW" sz="1800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Opening</a:t>
                      </a:r>
                      <a:r>
                        <a:rPr lang="zh-TW" altLang="en-US" dirty="0" smtClean="0"/>
                        <a:t>、</a:t>
                      </a:r>
                      <a:r>
                        <a:rPr lang="en-US" altLang="zh-TW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Handout</a:t>
                      </a:r>
                      <a:endParaRPr lang="zh-TW" altLang="en-US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58785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Kimmy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Ikea</a:t>
                      </a:r>
                      <a:r>
                        <a:rPr lang="en-US" altLang="zh-TW" baseline="0" dirty="0" smtClean="0"/>
                        <a:t> p</a:t>
                      </a:r>
                      <a:r>
                        <a:rPr lang="en-US" altLang="zh-TW" dirty="0" smtClean="0"/>
                        <a:t>rofile</a:t>
                      </a:r>
                      <a:r>
                        <a:rPr lang="zh-TW" altLang="en-US" dirty="0" smtClean="0"/>
                        <a:t>、</a:t>
                      </a:r>
                      <a:r>
                        <a:rPr lang="en-US" altLang="zh-TW" dirty="0" smtClean="0"/>
                        <a:t>Ikea</a:t>
                      </a:r>
                      <a:r>
                        <a:rPr lang="en-US" altLang="zh-TW" baseline="0" dirty="0" smtClean="0"/>
                        <a:t> founder</a:t>
                      </a:r>
                      <a:r>
                        <a:rPr lang="zh-TW" altLang="en-US" dirty="0" smtClean="0"/>
                        <a:t>、</a:t>
                      </a:r>
                      <a:r>
                        <a:rPr lang="en-US" altLang="zh-TW" sz="1800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WORD</a:t>
                      </a:r>
                      <a:endParaRPr lang="zh-TW" altLang="en-US" sz="1800" u="sng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8785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Tina</a:t>
                      </a:r>
                      <a:endParaRPr lang="zh-TW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Product Introduction</a:t>
                      </a:r>
                      <a:r>
                        <a:rPr lang="zh-TW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Number of Employees</a:t>
                      </a:r>
                      <a:r>
                        <a:rPr lang="zh-TW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Worldwide Locations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78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Reference</a:t>
            </a:r>
            <a:endParaRPr lang="zh-TW" altLang="en-US" dirty="0"/>
          </a:p>
        </p:txBody>
      </p:sp>
      <p:sp useBgFill="1"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Blip>
                <a:blip r:embed="rId2"/>
              </a:buBlip>
            </a:pPr>
            <a:r>
              <a:rPr lang="zh-TW" altLang="en-US" dirty="0" smtClean="0"/>
              <a:t> </a:t>
            </a:r>
            <a:r>
              <a:rPr lang="en-US" altLang="zh-TW" sz="3300" dirty="0" smtClean="0"/>
              <a:t>Wiki</a:t>
            </a:r>
          </a:p>
          <a:p>
            <a:pPr>
              <a:buBlip>
                <a:blip r:embed="rId2"/>
              </a:buBlip>
            </a:pPr>
            <a:r>
              <a:rPr lang="en-US" altLang="zh-TW" dirty="0" smtClean="0"/>
              <a:t> </a:t>
            </a:r>
            <a:r>
              <a:rPr lang="en-US" altLang="zh-TW" sz="1900" dirty="0" smtClean="0">
                <a:hlinkClick r:id="rId3"/>
              </a:rPr>
              <a:t>http://www.liontravel.com/event/festival/lightbox.aspx?tourid=44</a:t>
            </a:r>
            <a:endParaRPr lang="en-US" altLang="zh-TW" sz="1900" dirty="0" smtClean="0"/>
          </a:p>
          <a:p>
            <a:pPr>
              <a:buBlip>
                <a:blip r:embed="rId2"/>
              </a:buBlip>
            </a:pPr>
            <a:r>
              <a:rPr lang="en-US" altLang="zh-TW" sz="3300" dirty="0" smtClean="0">
                <a:hlinkClick r:id="rId4"/>
              </a:rPr>
              <a:t>http</a:t>
            </a:r>
            <a:r>
              <a:rPr lang="en-US" altLang="zh-TW" sz="3300" dirty="0">
                <a:hlinkClick r:id="rId4"/>
              </a:rPr>
              <a:t>://</a:t>
            </a:r>
            <a:r>
              <a:rPr lang="en-US" altLang="zh-TW" sz="3300" dirty="0" smtClean="0">
                <a:hlinkClick r:id="rId4"/>
              </a:rPr>
              <a:t>www.liontravel.com/event/festival/lightbox.aspx?tourid=45</a:t>
            </a:r>
            <a:endParaRPr lang="en-US" altLang="zh-TW" sz="3300" dirty="0" smtClean="0"/>
          </a:p>
          <a:p>
            <a:pPr>
              <a:buBlip>
                <a:blip r:embed="rId2"/>
              </a:buBlip>
            </a:pPr>
            <a:r>
              <a:rPr lang="en-US" altLang="zh-TW" dirty="0">
                <a:hlinkClick r:id="rId5"/>
              </a:rPr>
              <a:t>http://</a:t>
            </a:r>
            <a:r>
              <a:rPr lang="en-US" altLang="zh-TW" dirty="0" smtClean="0">
                <a:hlinkClick r:id="rId5"/>
              </a:rPr>
              <a:t>zt.coinmill.com/SEK_TWD.html</a:t>
            </a:r>
            <a:endParaRPr lang="en-US" altLang="zh-TW" dirty="0" smtClean="0"/>
          </a:p>
          <a:p>
            <a:pPr>
              <a:buBlip>
                <a:blip r:embed="rId2"/>
              </a:buBlip>
            </a:pPr>
            <a:r>
              <a:rPr lang="en-US" altLang="zh-TW" dirty="0">
                <a:hlinkClick r:id="rId6"/>
              </a:rPr>
              <a:t>https://</a:t>
            </a:r>
            <a:r>
              <a:rPr lang="en-US" altLang="zh-TW" dirty="0" smtClean="0">
                <a:hlinkClick r:id="rId6"/>
              </a:rPr>
              <a:t>www.nordic.com.tw/store/main/others/articles.asp?id=409&amp;open=6</a:t>
            </a:r>
            <a:endParaRPr lang="en-US" altLang="zh-TW" dirty="0" smtClean="0"/>
          </a:p>
          <a:p>
            <a:pPr>
              <a:buBlip>
                <a:blip r:embed="rId2"/>
              </a:buBlip>
            </a:pPr>
            <a:r>
              <a:rPr lang="en-US" altLang="zh-TW" dirty="0">
                <a:hlinkClick r:id="rId7"/>
              </a:rPr>
              <a:t>http://</a:t>
            </a:r>
            <a:r>
              <a:rPr lang="en-US" altLang="zh-TW" dirty="0" smtClean="0">
                <a:hlinkClick r:id="rId7"/>
              </a:rPr>
              <a:t>www.mottimes.com/cht/article_detail.php?serial=498&amp;type=1</a:t>
            </a:r>
            <a:endParaRPr lang="en-US" altLang="zh-TW" dirty="0" smtClean="0"/>
          </a:p>
          <a:p>
            <a:pPr>
              <a:buBlip>
                <a:blip r:embed="rId2"/>
              </a:buBlip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3994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/>
          <p:cNvSpPr txBox="1"/>
          <p:nvPr/>
        </p:nvSpPr>
        <p:spPr>
          <a:xfrm>
            <a:off x="251520" y="692696"/>
            <a:ext cx="8352928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800" dirty="0" smtClean="0">
                <a:ln>
                  <a:solidFill>
                    <a:schemeClr val="bg1"/>
                  </a:solidFill>
                </a:ln>
                <a:latin typeface="Segoe Script" pitchFamily="34" charset="0"/>
              </a:rPr>
              <a:t>The End </a:t>
            </a:r>
          </a:p>
          <a:p>
            <a:r>
              <a:rPr lang="en-US" altLang="zh-TW" sz="4000" dirty="0">
                <a:ln>
                  <a:solidFill>
                    <a:schemeClr val="bg1"/>
                  </a:solidFill>
                </a:ln>
                <a:latin typeface="Segoe Script" pitchFamily="34" charset="0"/>
              </a:rPr>
              <a:t>thank you for your </a:t>
            </a:r>
            <a:r>
              <a:rPr lang="en-US" altLang="zh-TW" sz="4000" dirty="0" smtClean="0">
                <a:ln>
                  <a:solidFill>
                    <a:schemeClr val="bg1"/>
                  </a:solidFill>
                </a:ln>
                <a:latin typeface="Segoe Script" pitchFamily="34" charset="0"/>
              </a:rPr>
              <a:t>listening!</a:t>
            </a:r>
          </a:p>
          <a:p>
            <a:r>
              <a:rPr lang="en-US" altLang="zh-TW" sz="4000" dirty="0" smtClean="0">
                <a:ln>
                  <a:solidFill>
                    <a:schemeClr val="bg1"/>
                  </a:solidFill>
                </a:ln>
                <a:latin typeface="Segoe Script" pitchFamily="34" charset="0"/>
                <a:sym typeface="Wingdings" pitchFamily="2" charset="2"/>
              </a:rPr>
              <a:t>             </a:t>
            </a:r>
          </a:p>
          <a:p>
            <a:endParaRPr lang="en-US" altLang="zh-TW" sz="4000" dirty="0">
              <a:ln>
                <a:solidFill>
                  <a:schemeClr val="bg1"/>
                </a:solidFill>
              </a:ln>
              <a:latin typeface="Segoe Script" pitchFamily="34" charset="0"/>
              <a:sym typeface="Wingdings" pitchFamily="2" charset="2"/>
            </a:endParaRPr>
          </a:p>
          <a:p>
            <a:r>
              <a:rPr lang="en-US" altLang="zh-TW" sz="4000" dirty="0">
                <a:ln>
                  <a:solidFill>
                    <a:schemeClr val="bg1"/>
                  </a:solidFill>
                </a:ln>
                <a:latin typeface="Segoe Script" pitchFamily="34" charset="0"/>
                <a:sym typeface="Wingdings" pitchFamily="2" charset="2"/>
              </a:rPr>
              <a:t>                 </a:t>
            </a:r>
            <a:endParaRPr lang="en-US" altLang="zh-TW" sz="4000" dirty="0" smtClean="0">
              <a:ln>
                <a:solidFill>
                  <a:schemeClr val="bg1"/>
                </a:solidFill>
              </a:ln>
              <a:latin typeface="Segoe Script" pitchFamily="34" charset="0"/>
              <a:sym typeface="Wingdings" pitchFamily="2" charset="2"/>
            </a:endParaRPr>
          </a:p>
          <a:p>
            <a:endParaRPr lang="en-US" altLang="zh-TW" sz="4000" dirty="0">
              <a:ln>
                <a:solidFill>
                  <a:schemeClr val="bg1"/>
                </a:solidFill>
              </a:ln>
              <a:latin typeface="Segoe Script" pitchFamily="34" charset="0"/>
              <a:sym typeface="Wingdings" pitchFamily="2" charset="2"/>
            </a:endParaRPr>
          </a:p>
          <a:p>
            <a:r>
              <a:rPr lang="en-US" altLang="zh-TW" sz="4000" dirty="0" smtClean="0">
                <a:ln>
                  <a:solidFill>
                    <a:schemeClr val="bg1"/>
                  </a:solidFill>
                </a:ln>
                <a:latin typeface="Segoe Script" pitchFamily="34" charset="0"/>
                <a:sym typeface="Wingdings" pitchFamily="2" charset="2"/>
              </a:rPr>
              <a:t>               </a:t>
            </a:r>
            <a:r>
              <a:rPr lang="en-US" altLang="zh-TW" sz="44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Segoe Script" pitchFamily="34" charset="0"/>
                <a:sym typeface="Wingdings" pitchFamily="2" charset="2"/>
              </a:rPr>
              <a:t>Sweden </a:t>
            </a:r>
            <a:r>
              <a:rPr lang="en-US" altLang="zh-TW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Segoe Script" pitchFamily="34" charset="0"/>
                <a:sym typeface="Wingdings" pitchFamily="2" charset="2"/>
              </a:rPr>
              <a:t>a</a:t>
            </a:r>
            <a:r>
              <a:rPr lang="en-US" altLang="zh-TW" sz="44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Segoe Script" pitchFamily="34" charset="0"/>
                <a:sym typeface="Wingdings" pitchFamily="2" charset="2"/>
              </a:rPr>
              <a:t>urora</a:t>
            </a:r>
            <a:r>
              <a:rPr lang="en-US" altLang="zh-TW" sz="4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Segoe Script" pitchFamily="34" charset="0"/>
                <a:sym typeface="Wingdings" pitchFamily="2" charset="2"/>
              </a:rPr>
              <a:t></a:t>
            </a:r>
            <a:endParaRPr lang="zh-TW" altLang="en-US" sz="44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Segoe Scrip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47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842</TotalTime>
  <Words>410</Words>
  <Application>Microsoft Office PowerPoint</Application>
  <PresentationFormat>如螢幕大小 (4:3)</PresentationFormat>
  <Paragraphs>150</Paragraphs>
  <Slides>40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40</vt:i4>
      </vt:variant>
    </vt:vector>
  </HeadingPairs>
  <TitlesOfParts>
    <vt:vector size="48" baseType="lpstr">
      <vt:lpstr>華康秀風體W3</vt:lpstr>
      <vt:lpstr>新細明體</vt:lpstr>
      <vt:lpstr>Arial</vt:lpstr>
      <vt:lpstr>Calibri</vt:lpstr>
      <vt:lpstr>Segoe Script</vt:lpstr>
      <vt:lpstr>Times New Roman</vt:lpstr>
      <vt:lpstr>Wingdings</vt:lpstr>
      <vt:lpstr>Office 佈景主題</vt:lpstr>
      <vt:lpstr>Sweden</vt:lpstr>
      <vt:lpstr>Overview</vt:lpstr>
      <vt:lpstr>PowerPoint 簡報</vt:lpstr>
      <vt:lpstr>PowerPoint 簡報</vt:lpstr>
      <vt:lpstr>PowerPoint 簡報</vt:lpstr>
      <vt:lpstr>location</vt:lpstr>
      <vt:lpstr>Capital</vt:lpstr>
      <vt:lpstr>PowerPoint 簡報</vt:lpstr>
      <vt:lpstr>Sweden</vt:lpstr>
      <vt:lpstr>Politics</vt:lpstr>
      <vt:lpstr>Sweden temperatures</vt:lpstr>
      <vt:lpstr>Official language</vt:lpstr>
      <vt:lpstr>Religion</vt:lpstr>
      <vt:lpstr>Swedish Krona</vt:lpstr>
      <vt:lpstr>Swedish Krona</vt:lpstr>
      <vt:lpstr>Holiday</vt:lpstr>
      <vt:lpstr>Midsummer Festival</vt:lpstr>
      <vt:lpstr>Saint Lucia's Day</vt:lpstr>
      <vt:lpstr>Swedish National Day</vt:lpstr>
      <vt:lpstr>Salted herring</vt:lpstr>
      <vt:lpstr>   Economy and industry</vt:lpstr>
      <vt:lpstr>PowerPoint 簡報</vt:lpstr>
      <vt:lpstr>PowerPoint 簡報</vt:lpstr>
      <vt:lpstr>VOLVO</vt:lpstr>
      <vt:lpstr>Economy</vt:lpstr>
      <vt:lpstr>Telecommunications</vt:lpstr>
      <vt:lpstr>IKEA</vt:lpstr>
      <vt:lpstr>IKEA</vt:lpstr>
      <vt:lpstr>IKEA</vt:lpstr>
      <vt:lpstr>Founder Ingvar Kamprad</vt:lpstr>
      <vt:lpstr>Founder Ingvar Kamprad</vt:lpstr>
      <vt:lpstr>Founder Ingvar Kamprad</vt:lpstr>
      <vt:lpstr>Product Introduction</vt:lpstr>
      <vt:lpstr>Ikea food</vt:lpstr>
      <vt:lpstr>Number of Employees</vt:lpstr>
      <vt:lpstr>Worldwide Locations</vt:lpstr>
      <vt:lpstr>PowerPoint 簡報</vt:lpstr>
      <vt:lpstr>Responsible Assignment</vt:lpstr>
      <vt:lpstr>Reference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Lin Angel</dc:creator>
  <cp:lastModifiedBy>BA504</cp:lastModifiedBy>
  <cp:revision>89</cp:revision>
  <dcterms:created xsi:type="dcterms:W3CDTF">2016-05-12T05:02:15Z</dcterms:created>
  <dcterms:modified xsi:type="dcterms:W3CDTF">2016-05-25T11:18:40Z</dcterms:modified>
</cp:coreProperties>
</file>