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2"/>
  </p:notesMasterIdLst>
  <p:sldIdLst>
    <p:sldId id="256" r:id="rId2"/>
    <p:sldId id="257" r:id="rId3"/>
    <p:sldId id="284" r:id="rId4"/>
    <p:sldId id="258" r:id="rId5"/>
    <p:sldId id="259" r:id="rId6"/>
    <p:sldId id="260" r:id="rId7"/>
    <p:sldId id="263" r:id="rId8"/>
    <p:sldId id="279" r:id="rId9"/>
    <p:sldId id="280" r:id="rId10"/>
    <p:sldId id="272" r:id="rId11"/>
    <p:sldId id="262" r:id="rId12"/>
    <p:sldId id="264" r:id="rId13"/>
    <p:sldId id="265" r:id="rId14"/>
    <p:sldId id="266" r:id="rId15"/>
    <p:sldId id="281" r:id="rId16"/>
    <p:sldId id="268" r:id="rId17"/>
    <p:sldId id="269" r:id="rId18"/>
    <p:sldId id="282" r:id="rId19"/>
    <p:sldId id="271" r:id="rId20"/>
    <p:sldId id="270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37" autoAdjust="0"/>
  </p:normalViewPr>
  <p:slideViewPr>
    <p:cSldViewPr>
      <p:cViewPr>
        <p:scale>
          <a:sx n="66" d="100"/>
          <a:sy n="66" d="100"/>
        </p:scale>
        <p:origin x="-1278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PowerPoint%20&#30340;&#22294;&#34920;%20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'[Microsoft PowerPoint 的圖表 ]工作表1'!$B$1</c:f>
              <c:strCache>
                <c:ptCount val="1"/>
                <c:pt idx="0">
                  <c:v>Average temp(°C)</c:v>
                </c:pt>
              </c:strCache>
            </c:strRef>
          </c:tx>
          <c:marker>
            <c:symbol val="none"/>
          </c:marker>
          <c:cat>
            <c:strRef>
              <c:f>'[Microsoft PowerPoint 的圖表 ]工作表1'!$A$2:$A$13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Agu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'[Microsoft PowerPoint 的圖表 ]工作表1'!$B$2:$B$13</c:f>
              <c:numCache>
                <c:formatCode>General</c:formatCode>
                <c:ptCount val="12"/>
                <c:pt idx="0">
                  <c:v>27.5</c:v>
                </c:pt>
                <c:pt idx="1">
                  <c:v>27.5</c:v>
                </c:pt>
                <c:pt idx="2">
                  <c:v>28</c:v>
                </c:pt>
                <c:pt idx="3">
                  <c:v>28</c:v>
                </c:pt>
                <c:pt idx="4">
                  <c:v>28</c:v>
                </c:pt>
                <c:pt idx="5">
                  <c:v>31</c:v>
                </c:pt>
                <c:pt idx="6">
                  <c:v>31</c:v>
                </c:pt>
                <c:pt idx="7">
                  <c:v>31</c:v>
                </c:pt>
                <c:pt idx="8">
                  <c:v>31</c:v>
                </c:pt>
                <c:pt idx="9">
                  <c:v>31</c:v>
                </c:pt>
                <c:pt idx="10">
                  <c:v>27</c:v>
                </c:pt>
                <c:pt idx="11">
                  <c:v>27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'[Microsoft PowerPoint 的圖表 ]工作表1'!$C$1</c:f>
              <c:strCache>
                <c:ptCount val="1"/>
                <c:pt idx="0">
                  <c:v>Rainfall(mm)</c:v>
                </c:pt>
              </c:strCache>
            </c:strRef>
          </c:tx>
          <c:marker>
            <c:symbol val="none"/>
          </c:marker>
          <c:cat>
            <c:strRef>
              <c:f>'[Microsoft PowerPoint 的圖表 ]工作表1'!$A$2:$A$13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Agu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'[Microsoft PowerPoint 的圖表 ]工作表1'!$C$2:$C$13</c:f>
              <c:numCache>
                <c:formatCode>General</c:formatCode>
                <c:ptCount val="12"/>
                <c:pt idx="0">
                  <c:v>158</c:v>
                </c:pt>
                <c:pt idx="1">
                  <c:v>201</c:v>
                </c:pt>
                <c:pt idx="2">
                  <c:v>259</c:v>
                </c:pt>
                <c:pt idx="3">
                  <c:v>292</c:v>
                </c:pt>
                <c:pt idx="4">
                  <c:v>224</c:v>
                </c:pt>
                <c:pt idx="5">
                  <c:v>130</c:v>
                </c:pt>
                <c:pt idx="6">
                  <c:v>99</c:v>
                </c:pt>
                <c:pt idx="7">
                  <c:v>163</c:v>
                </c:pt>
                <c:pt idx="8">
                  <c:v>218</c:v>
                </c:pt>
                <c:pt idx="9">
                  <c:v>249</c:v>
                </c:pt>
                <c:pt idx="10">
                  <c:v>259</c:v>
                </c:pt>
                <c:pt idx="11">
                  <c:v>191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734976"/>
        <c:axId val="8757248"/>
      </c:lineChart>
      <c:catAx>
        <c:axId val="8734976"/>
        <c:scaling>
          <c:orientation val="minMax"/>
        </c:scaling>
        <c:delete val="0"/>
        <c:axPos val="b"/>
        <c:majorTickMark val="none"/>
        <c:minorTickMark val="none"/>
        <c:tickLblPos val="nextTo"/>
        <c:crossAx val="8757248"/>
        <c:crosses val="autoZero"/>
        <c:auto val="1"/>
        <c:lblAlgn val="ctr"/>
        <c:lblOffset val="100"/>
        <c:noMultiLvlLbl val="0"/>
      </c:catAx>
      <c:valAx>
        <c:axId val="875724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734976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0.17368444215821385"/>
                  <c:y val="0.1262841219774023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Malaysians</a:t>
                    </a:r>
                    <a:r>
                      <a:rPr lang="zh-TW" altLang="en-US" dirty="0"/>
                      <a:t>
</a:t>
                    </a:r>
                    <a:r>
                      <a:rPr lang="en-US" altLang="zh-TW" dirty="0"/>
                      <a:t>50%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5.4052256514334433E-4"/>
                  <c:y val="-0.2093295468644128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Chinese</a:t>
                    </a:r>
                    <a:r>
                      <a:rPr lang="zh-TW" altLang="en-US" dirty="0"/>
                      <a:t>
</a:t>
                    </a:r>
                    <a:r>
                      <a:rPr lang="en-US" altLang="zh-TW" dirty="0"/>
                      <a:t>22%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4429098969187798"/>
                  <c:y val="-3.2686616515357522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Aboriginal</a:t>
                    </a:r>
                    <a:r>
                      <a:rPr lang="zh-TW" altLang="en-US" dirty="0"/>
                      <a:t>
</a:t>
                    </a:r>
                    <a:r>
                      <a:rPr lang="en-US" altLang="zh-TW" dirty="0"/>
                      <a:t>12%</a:t>
                    </a:r>
                    <a:endParaRPr lang="zh-TW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8.6961684797311742E-2"/>
                  <c:y val="0.10925128385247668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Indian</a:t>
                    </a:r>
                  </a:p>
                  <a:p>
                    <a:r>
                      <a:rPr lang="en-US" altLang="zh-TW" dirty="0" smtClean="0"/>
                      <a:t>7</a:t>
                    </a:r>
                    <a:r>
                      <a:rPr lang="en-US" altLang="zh-TW" dirty="0"/>
                      <a:t>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altLang="zh-TW" dirty="0" smtClean="0"/>
                      <a:t>Other</a:t>
                    </a:r>
                    <a:r>
                      <a:rPr lang="zh-TW" altLang="en-US" dirty="0"/>
                      <a:t>
</a:t>
                    </a:r>
                    <a:r>
                      <a:rPr lang="en-US" altLang="zh-TW" dirty="0"/>
                      <a:t>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工作表1!$A$2:$A$6</c:f>
              <c:strCache>
                <c:ptCount val="5"/>
                <c:pt idx="0">
                  <c:v>Malaysians</c:v>
                </c:pt>
                <c:pt idx="1">
                  <c:v>Chinese</c:v>
                </c:pt>
                <c:pt idx="2">
                  <c:v>Aboriginal</c:v>
                </c:pt>
                <c:pt idx="3">
                  <c:v>Indian</c:v>
                </c:pt>
                <c:pt idx="4">
                  <c:v>Other</c:v>
                </c:pt>
              </c:strCache>
            </c:strRef>
          </c:cat>
          <c:val>
            <c:numRef>
              <c:f>工作表1!$B$2:$B$6</c:f>
              <c:numCache>
                <c:formatCode>0.00%</c:formatCode>
                <c:ptCount val="5"/>
                <c:pt idx="0">
                  <c:v>0.27100000000000002</c:v>
                </c:pt>
                <c:pt idx="1">
                  <c:v>0.22600000000000001</c:v>
                </c:pt>
                <c:pt idx="2">
                  <c:v>0.11799999999999999</c:v>
                </c:pt>
                <c:pt idx="3">
                  <c:v>6.7000000000000004E-2</c:v>
                </c:pt>
                <c:pt idx="4">
                  <c:v>8.7999999999999995E-2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870065618890651"/>
          <c:y val="0.50688304863929567"/>
          <c:w val="0.1888850341977926"/>
          <c:h val="0.37703936102258967"/>
        </c:manualLayout>
      </c:layout>
      <c:overlay val="0"/>
      <c:txPr>
        <a:bodyPr/>
        <a:lstStyle/>
        <a:p>
          <a:pPr>
            <a:defRPr b="1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Lbls>
            <c:dLbl>
              <c:idx val="0"/>
              <c:layout>
                <c:manualLayout>
                  <c:x val="-0.17476607611548556"/>
                  <c:y val="-7.760334645669290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工作表1!$A$2:$A$6</c:f>
              <c:strCache>
                <c:ptCount val="5"/>
                <c:pt idx="0">
                  <c:v>Islam</c:v>
                </c:pt>
                <c:pt idx="1">
                  <c:v>Buddhism</c:v>
                </c:pt>
                <c:pt idx="2">
                  <c:v>Christianity</c:v>
                </c:pt>
                <c:pt idx="3">
                  <c:v>India</c:v>
                </c:pt>
                <c:pt idx="4">
                  <c:v>Other</c:v>
                </c:pt>
              </c:strCache>
            </c:strRef>
          </c:cat>
          <c:val>
            <c:numRef>
              <c:f>工作表1!$B$2:$B$6</c:f>
              <c:numCache>
                <c:formatCode>0.0%</c:formatCode>
                <c:ptCount val="5"/>
                <c:pt idx="0">
                  <c:v>0.61299999999999999</c:v>
                </c:pt>
                <c:pt idx="1">
                  <c:v>0.19800000000000001</c:v>
                </c:pt>
                <c:pt idx="2" formatCode="0.00%">
                  <c:v>9.1999999999999998E-2</c:v>
                </c:pt>
                <c:pt idx="3" formatCode="0.00%">
                  <c:v>6.3E-2</c:v>
                </c:pt>
                <c:pt idx="4" formatCode="0.00%">
                  <c:v>3.4000000000000002E-2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4334159618936524"/>
          <c:y val="0.31694890126145531"/>
          <c:w val="0.20881889763779526"/>
          <c:h val="0.425028883355873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Lbls>
            <c:dLbl>
              <c:idx val="1"/>
              <c:layout>
                <c:manualLayout>
                  <c:x val="-0.19323683131699146"/>
                  <c:y val="-0.1220454842629063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393708894601271"/>
                  <c:y val="3.7894125200359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Agriculture</c:v>
                </c:pt>
                <c:pt idx="1">
                  <c:v>Manufacturing industry</c:v>
                </c:pt>
                <c:pt idx="2">
                  <c:v>Service industry</c:v>
                </c:pt>
              </c:strCache>
            </c:strRef>
          </c:cat>
          <c:val>
            <c:numRef>
              <c:f>工作表1!$B$2:$B$4</c:f>
              <c:numCache>
                <c:formatCode>0%</c:formatCode>
                <c:ptCount val="3"/>
                <c:pt idx="0">
                  <c:v>0.13</c:v>
                </c:pt>
                <c:pt idx="1">
                  <c:v>0.36</c:v>
                </c:pt>
                <c:pt idx="2">
                  <c:v>0.51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019328114773135"/>
          <c:y val="0.35822327970346118"/>
          <c:w val="0.28953013164284358"/>
          <c:h val="0.3138735890387612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F01D8-572B-4378-A55C-2C7991EB2B28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DD436-33F0-400E-9D57-C637285C705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225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DD436-33F0-400E-9D57-C637285C705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5332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DD436-33F0-400E-9D57-C637285C7054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2615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DD436-33F0-400E-9D57-C637285C7054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6795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C4FEF-5FB1-4823-8002-B217EAC180DA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20FD1-1648-4FED-B782-33F8FEC47A5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tIeLsMbfzg&amp;feature=youtu.b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9600" b="1" dirty="0">
                <a:latin typeface="Arial" panose="020B0604020202020204" pitchFamily="34" charset="0"/>
                <a:cs typeface="Arial" panose="020B0604020202020204" pitchFamily="34" charset="0"/>
              </a:rPr>
              <a:t>Malaysia</a:t>
            </a:r>
            <a:endParaRPr lang="zh-TW" altLang="en-US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95424" y="3501008"/>
            <a:ext cx="6400800" cy="2664296"/>
          </a:xfrm>
        </p:spPr>
        <p:txBody>
          <a:bodyPr>
            <a:normAutofit/>
          </a:bodyPr>
          <a:lstStyle/>
          <a:p>
            <a:pPr algn="l"/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Member:10129</a:t>
            </a:r>
            <a:r>
              <a:rPr lang="zh-TW" alt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TW" alt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Dragon</a:t>
            </a:r>
            <a:endParaRPr lang="en-US" altLang="zh-TW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zh-TW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r>
              <a:rPr lang="zh-TW" alt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Wayne</a:t>
            </a:r>
            <a:endParaRPr lang="en-US" altLang="zh-TW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zh-TW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10023 </a:t>
            </a:r>
            <a:r>
              <a:rPr lang="zh-TW" alt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Amy</a:t>
            </a:r>
            <a:endParaRPr lang="en-US" altLang="zh-TW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zh-TW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zh-TW" alt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9934 </a:t>
            </a:r>
            <a:r>
              <a:rPr lang="zh-TW" alt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Lisa</a:t>
            </a:r>
            <a:endParaRPr lang="zh-TW" alt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573016"/>
            <a:ext cx="3600400" cy="259228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300192" y="6276908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2016/05/18</a:t>
            </a:r>
            <a:endParaRPr lang="zh-TW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2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6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Outline</a:t>
            </a:r>
            <a:endParaRPr lang="zh-TW" altLang="en-US" sz="8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altLang="zh-TW" sz="28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Overview</a:t>
            </a:r>
          </a:p>
          <a:p>
            <a:pPr marL="514350" indent="-514350">
              <a:buFont typeface="+mj-lt"/>
              <a:buAutoNum type="alphaUcPeriod"/>
            </a:pPr>
            <a:endParaRPr lang="en-US" altLang="zh-TW" sz="28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altLang="zh-TW" sz="28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Economic</a:t>
            </a:r>
          </a:p>
          <a:p>
            <a:pPr marL="514350" indent="-514350">
              <a:buFont typeface="+mj-lt"/>
              <a:buAutoNum type="alphaUcPeriod"/>
            </a:pPr>
            <a:endParaRPr lang="en-US" altLang="zh-TW" sz="28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altLang="zh-TW" sz="28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Company</a:t>
            </a:r>
          </a:p>
          <a:p>
            <a:pPr marL="514350" indent="-514350">
              <a:buFont typeface="+mj-lt"/>
              <a:buAutoNum type="alphaUcPeriod"/>
            </a:pPr>
            <a:endParaRPr lang="en-US" altLang="zh-TW" sz="28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altLang="zh-TW" sz="28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Conclusion</a:t>
            </a:r>
          </a:p>
          <a:p>
            <a:pPr marL="0" indent="0">
              <a:buNone/>
            </a:pPr>
            <a:endParaRPr lang="en-US" altLang="zh-TW" sz="2800" b="1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altLang="zh-TW" sz="28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Q&amp;A</a:t>
            </a:r>
          </a:p>
          <a:p>
            <a:pPr marL="514350" indent="-514350" algn="ctr">
              <a:buFont typeface="+mj-lt"/>
              <a:buAutoNum type="alphaLcPeriod"/>
            </a:pPr>
            <a:endParaRPr lang="en-US" altLang="zh-TW" sz="1800" dirty="0" smtClean="0">
              <a:latin typeface="+mj-ea"/>
              <a:ea typeface="+mj-ea"/>
            </a:endParaRPr>
          </a:p>
          <a:p>
            <a:endParaRPr lang="zh-TW" altLang="en-US" sz="1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5098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  <a:endParaRPr lang="zh-TW" altLang="en-US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內容版面配置區 9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772816"/>
            <a:ext cx="4464496" cy="4464496"/>
          </a:xfrm>
        </p:spPr>
      </p:pic>
    </p:spTree>
    <p:extLst>
      <p:ext uri="{BB962C8B-B14F-4D97-AF65-F5344CB8AC3E}">
        <p14:creationId xmlns:p14="http://schemas.microsoft.com/office/powerpoint/2010/main" val="79255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6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Overview</a:t>
            </a:r>
            <a:endParaRPr lang="zh-TW" altLang="en-US" sz="8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5257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40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Geography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40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Weather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40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Population</a:t>
            </a:r>
          </a:p>
          <a:p>
            <a:pPr marL="0" indent="0">
              <a:buNone/>
            </a:pPr>
            <a:r>
              <a:rPr lang="en-US" altLang="zh-TW" sz="40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Language</a:t>
            </a:r>
          </a:p>
          <a:p>
            <a:pPr marL="0" indent="0">
              <a:buNone/>
            </a:pPr>
            <a:r>
              <a:rPr lang="en-US" altLang="zh-TW" sz="40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     Religion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40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Currency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40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27810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86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Geography</a:t>
            </a:r>
            <a:endParaRPr lang="zh-TW" altLang="en-US" sz="8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208144" cy="4690397"/>
          </a:xfrm>
        </p:spPr>
      </p:pic>
      <p:sp>
        <p:nvSpPr>
          <p:cNvPr id="3" name="橢圓 2"/>
          <p:cNvSpPr/>
          <p:nvPr/>
        </p:nvSpPr>
        <p:spPr>
          <a:xfrm>
            <a:off x="395536" y="4005064"/>
            <a:ext cx="1368152" cy="504056"/>
          </a:xfrm>
          <a:prstGeom prst="ellipse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08227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600" b="1" dirty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Weather</a:t>
            </a:r>
            <a:endParaRPr lang="zh-TW" altLang="en-US" sz="8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0883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910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Population</a:t>
            </a:r>
            <a:endParaRPr lang="zh-TW" alt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14116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Language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Bahasa </a:t>
            </a:r>
            <a:r>
              <a:rPr lang="en-US" altLang="zh-TW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Melayu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. English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Religion</a:t>
            </a:r>
          </a:p>
          <a:p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graphicFrame>
        <p:nvGraphicFramePr>
          <p:cNvPr id="9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3729522"/>
              </p:ext>
            </p:extLst>
          </p:nvPr>
        </p:nvGraphicFramePr>
        <p:xfrm>
          <a:off x="539552" y="1484784"/>
          <a:ext cx="9111553" cy="5102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8221903"/>
              </p:ext>
            </p:extLst>
          </p:nvPr>
        </p:nvGraphicFramePr>
        <p:xfrm>
          <a:off x="683568" y="270892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541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9" grpId="1">
        <p:bldAsOne/>
      </p:bldGraphic>
      <p:bldGraphic spid="1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3807" y="18864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Currency</a:t>
            </a:r>
            <a:endParaRPr lang="zh-TW" altLang="en-US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210444"/>
            <a:ext cx="8229600" cy="5445224"/>
          </a:xfrm>
        </p:spPr>
        <p:txBody>
          <a:bodyPr>
            <a:normAutofit/>
          </a:bodyPr>
          <a:lstStyle/>
          <a:p>
            <a:r>
              <a:rPr lang="en-US" altLang="zh-TW" b="1" dirty="0">
                <a:latin typeface="+mj-lt"/>
                <a:ea typeface="微軟正黑體" panose="020B0604030504040204" pitchFamily="34" charset="-120"/>
              </a:rPr>
              <a:t>Currency : </a:t>
            </a:r>
            <a:r>
              <a:rPr lang="en-US" altLang="zh-TW" sz="2800" b="1" dirty="0">
                <a:latin typeface="+mj-lt"/>
                <a:ea typeface="微軟正黑體" panose="020B0604030504040204" pitchFamily="34" charset="-120"/>
              </a:rPr>
              <a:t> ”</a:t>
            </a:r>
            <a:r>
              <a:rPr lang="en-US" altLang="zh-TW" b="1" dirty="0" err="1">
                <a:latin typeface="+mj-lt"/>
                <a:ea typeface="微軟正黑體" panose="020B0604030504040204" pitchFamily="34" charset="-120"/>
              </a:rPr>
              <a:t>Ringgit”and</a:t>
            </a:r>
            <a:r>
              <a:rPr lang="en-US" altLang="zh-TW" b="1" dirty="0">
                <a:latin typeface="+mj-lt"/>
                <a:ea typeface="微軟正黑體" panose="020B0604030504040204" pitchFamily="34" charset="-120"/>
              </a:rPr>
              <a:t> NT</a:t>
            </a:r>
            <a:r>
              <a:rPr lang="zh-TW" altLang="en-US" b="1" dirty="0">
                <a:latin typeface="+mj-lt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latin typeface="+mj-lt"/>
                <a:ea typeface="微軟正黑體" panose="020B0604030504040204" pitchFamily="34" charset="-120"/>
              </a:rPr>
              <a:t>is about  1: 8 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4608512" cy="316012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338" y="4757858"/>
            <a:ext cx="4873724" cy="213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0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000" b="1" dirty="0" smtClean="0">
                <a:latin typeface="Arial" panose="020B0604020202020204" pitchFamily="34" charset="0"/>
                <a:ea typeface="華康墨字體" panose="040B0909000000000000" pitchFamily="81" charset="-120"/>
                <a:cs typeface="Arial" panose="020B0604020202020204" pitchFamily="34" charset="0"/>
              </a:rPr>
              <a:t>History</a:t>
            </a:r>
            <a:endParaRPr lang="zh-TW" altLang="en-US" sz="8000" dirty="0">
              <a:latin typeface="Arial" panose="020B0604020202020204" pitchFamily="34" charset="0"/>
              <a:ea typeface="華康墨字體" panose="040B0909000000000000" pitchFamily="81" charset="-12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1948 </a:t>
            </a:r>
            <a:r>
              <a:rPr lang="en-US" altLang="zh-TW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The </a:t>
            </a: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Malayan Union disband</a:t>
            </a:r>
            <a:endParaRPr lang="zh-TW" altLang="zh-TW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1948~1960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Malayan </a:t>
            </a:r>
            <a:r>
              <a:rPr lang="en-US" altLang="zh-TW" sz="2800" b="1" dirty="0">
                <a:latin typeface="Arial" panose="020B0604020202020204" pitchFamily="34" charset="0"/>
                <a:cs typeface="Arial" panose="020B0604020202020204" pitchFamily="34" charset="0"/>
              </a:rPr>
              <a:t>Communist Party </a:t>
            </a:r>
            <a:r>
              <a:rPr lang="en-US" altLang="zh-TW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v.s</a:t>
            </a:r>
            <a:r>
              <a:rPr lang="en-US" altLang="zh-TW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TW" alt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endParaRPr lang="en-US" altLang="zh-TW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TW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TW" alt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en-US" altLang="zh-TW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  <a:endParaRPr lang="zh-TW" altLang="zh-TW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" y="3583303"/>
            <a:ext cx="4511833" cy="272944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3" t="112" r="-11673" b="-266"/>
          <a:stretch/>
        </p:blipFill>
        <p:spPr>
          <a:xfrm>
            <a:off x="5328000" y="3564000"/>
            <a:ext cx="4320480" cy="277200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438124" y="4486361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err="1" smtClean="0"/>
              <a:t>v.s</a:t>
            </a:r>
            <a:r>
              <a:rPr lang="en-US" altLang="zh-TW" sz="4800" dirty="0" smtClean="0"/>
              <a:t>.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1330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1957/8/31</a:t>
            </a: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 Malaysia independence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(national day)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1965</a:t>
            </a: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 Singapore independence</a:t>
            </a: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16506"/>
            <a:ext cx="4139952" cy="275996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16506"/>
            <a:ext cx="4147493" cy="275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Economic</a:t>
            </a:r>
            <a:endParaRPr lang="zh-TW" altLang="en-US" sz="8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pPr marL="514350" indent="-514350" algn="ctr">
              <a:buFont typeface="+mj-lt"/>
              <a:buAutoNum type="arabicPeriod"/>
            </a:pPr>
            <a:endParaRPr lang="en-US" altLang="zh-TW" dirty="0"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TW" sz="54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Industry</a:t>
            </a:r>
          </a:p>
          <a:p>
            <a:pPr marL="514350" indent="-514350">
              <a:buFont typeface="+mj-lt"/>
              <a:buAutoNum type="arabicPeriod"/>
            </a:pPr>
            <a:endParaRPr lang="en-US" altLang="zh-TW" sz="5400" b="1" dirty="0" smtClean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TW" sz="54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Economic survey </a:t>
            </a:r>
          </a:p>
        </p:txBody>
      </p:sp>
    </p:spTree>
    <p:extLst>
      <p:ext uri="{BB962C8B-B14F-4D97-AF65-F5344CB8AC3E}">
        <p14:creationId xmlns:p14="http://schemas.microsoft.com/office/powerpoint/2010/main" val="110809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>
                <a:ea typeface="Gungsuh" pitchFamily="18" charset="-127"/>
              </a:rPr>
              <a:t>Industry</a:t>
            </a:r>
            <a:endParaRPr lang="zh-TW" altLang="en-US" sz="8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26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Agriculture :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world's largest palm oil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producer.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zh-TW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3600" b="1" dirty="0" smtClean="0"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TW" sz="3600" b="1" dirty="0" smtClean="0">
              <a:latin typeface="Arial" panose="020B0604020202020204" pitchFamily="34" charset="0"/>
              <a:ea typeface="Gungsuh" pitchFamily="18" charset="-127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36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Mining : </a:t>
            </a:r>
            <a:r>
              <a:rPr lang="en-US" altLang="zh-TW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36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US" altLang="zh-TW" sz="3600" b="1" dirty="0">
                <a:latin typeface="Arial" panose="020B0604020202020204" pitchFamily="34" charset="0"/>
                <a:cs typeface="Arial" panose="020B0604020202020204" pitchFamily="34" charset="0"/>
              </a:rPr>
              <a:t>most valuable export oil supplies </a:t>
            </a:r>
            <a:endParaRPr lang="en-US" altLang="zh-TW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TW" altLang="en-US" sz="3000" b="1" dirty="0">
              <a:latin typeface="+mj-lt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703481"/>
            <a:ext cx="5544616" cy="415846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04664"/>
            <a:ext cx="6207415" cy="417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87005"/>
              </p:ext>
            </p:extLst>
          </p:nvPr>
        </p:nvGraphicFramePr>
        <p:xfrm>
          <a:off x="0" y="1412776"/>
          <a:ext cx="9093696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7200" b="1" dirty="0">
                <a:ea typeface="微軟正黑體" panose="020B0604030504040204" pitchFamily="34" charset="-120"/>
              </a:rPr>
              <a:t>Economic survey </a:t>
            </a:r>
            <a:endParaRPr lang="zh-TW" altLang="en-US" sz="7200" dirty="0"/>
          </a:p>
        </p:txBody>
      </p:sp>
    </p:spTree>
    <p:extLst>
      <p:ext uri="{BB962C8B-B14F-4D97-AF65-F5344CB8AC3E}">
        <p14:creationId xmlns:p14="http://schemas.microsoft.com/office/powerpoint/2010/main" val="342194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Company</a:t>
            </a:r>
            <a:endParaRPr lang="zh-TW" alt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56792"/>
            <a:ext cx="7704856" cy="4964772"/>
          </a:xfrm>
        </p:spPr>
      </p:pic>
    </p:spTree>
    <p:extLst>
      <p:ext uri="{BB962C8B-B14F-4D97-AF65-F5344CB8AC3E}">
        <p14:creationId xmlns:p14="http://schemas.microsoft.com/office/powerpoint/2010/main" val="37396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TW" altLang="en-US" sz="8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Set up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:1974/8/17</a:t>
            </a:r>
          </a:p>
          <a:p>
            <a:r>
              <a:rPr lang="en-US" altLang="zh-TW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CEO:</a:t>
            </a:r>
            <a:r>
              <a:rPr lang="en-US" altLang="zh-TW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Wan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Ariffin</a:t>
            </a:r>
            <a:endParaRPr lang="en-US" altLang="zh-TW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b="1" dirty="0" err="1">
                <a:latin typeface="Arial" panose="020B0604020202020204" pitchFamily="34" charset="0"/>
                <a:cs typeface="Arial" panose="020B0604020202020204" pitchFamily="34" charset="0"/>
              </a:rPr>
              <a:t>Headquartered:</a:t>
            </a:r>
            <a:r>
              <a:rPr lang="en-US" altLang="zh-TW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Petronas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Twin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Towers</a:t>
            </a:r>
            <a:r>
              <a:rPr lang="zh-TW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，   </a:t>
            </a:r>
            <a:endParaRPr lang="en-US" altLang="zh-TW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  <a:r>
              <a:rPr lang="zh-TW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Kuala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Lumpur 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City </a:t>
            </a:r>
            <a:endParaRPr lang="en-US" altLang="zh-TW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Product</a:t>
            </a: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oil &amp;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natural gas</a:t>
            </a:r>
          </a:p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Fortune 500 </a:t>
            </a: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2015: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The 69th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95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>
                <a:ea typeface="微軟正黑體" panose="020B0604030504040204" pitchFamily="34" charset="-120"/>
              </a:rPr>
              <a:t>Conclusion</a:t>
            </a:r>
            <a:endParaRPr lang="zh-TW" altLang="en-US" sz="88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pPr marL="0" indent="0" algn="ctr">
              <a:buNone/>
            </a:pPr>
            <a:r>
              <a:rPr lang="en-US" altLang="zh-TW" b="1" dirty="0">
                <a:latin typeface="+mj-lt"/>
              </a:rPr>
              <a:t>Malaysia is </a:t>
            </a:r>
            <a:r>
              <a:rPr lang="en-US" altLang="zh-TW" b="1">
                <a:latin typeface="+mj-lt"/>
              </a:rPr>
              <a:t>a </a:t>
            </a:r>
            <a:r>
              <a:rPr lang="en-US" altLang="zh-TW" b="1" smtClean="0">
                <a:latin typeface="+mj-lt"/>
              </a:rPr>
              <a:t>National Multicultural</a:t>
            </a:r>
            <a:endParaRPr lang="zh-TW" alt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673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Assignments</a:t>
            </a:r>
            <a:endParaRPr lang="zh-TW" alt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48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Information</a:t>
            </a:r>
            <a:r>
              <a:rPr lang="zh-TW" altLang="en-US" sz="48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 </a:t>
            </a:r>
            <a:r>
              <a:rPr lang="en-US" altLang="zh-TW" sz="48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Search : Lisa</a:t>
            </a:r>
          </a:p>
          <a:p>
            <a:r>
              <a:rPr lang="en-US" altLang="zh-TW" sz="48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Integration : Wayne</a:t>
            </a:r>
          </a:p>
          <a:p>
            <a:r>
              <a:rPr lang="en-US" altLang="zh-TW" sz="48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Power point : Amy</a:t>
            </a:r>
          </a:p>
          <a:p>
            <a:r>
              <a:rPr lang="en-US" altLang="zh-TW" sz="4800" b="1" dirty="0" smtClean="0">
                <a:latin typeface="Arial" panose="020B0604020202020204" pitchFamily="34" charset="0"/>
                <a:ea typeface="Gungsuh" pitchFamily="18" charset="-127"/>
                <a:cs typeface="Arial" panose="020B0604020202020204" pitchFamily="34" charset="0"/>
              </a:rPr>
              <a:t>Handout: Dragon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351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 smtClean="0"/>
              <a:t>Reference</a:t>
            </a:r>
            <a:endParaRPr lang="zh-TW" altLang="en-US" sz="88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b="1" dirty="0" err="1" smtClean="0">
                <a:latin typeface="+mj-lt"/>
              </a:rPr>
              <a:t>Wiki</a:t>
            </a:r>
            <a:r>
              <a:rPr lang="en-US" altLang="zh-TW" dirty="0" err="1" smtClean="0"/>
              <a:t>:https</a:t>
            </a:r>
            <a:r>
              <a:rPr lang="en-US" altLang="zh-TW" dirty="0"/>
              <a:t>://zh.wikipedia.org/wiki/%</a:t>
            </a:r>
            <a:r>
              <a:rPr lang="en-US" altLang="zh-TW" dirty="0" smtClean="0"/>
              <a:t>E9%A9%AC%E6%9D%A5%E8%A5%BF%E4%BA%9A</a:t>
            </a:r>
          </a:p>
          <a:p>
            <a:r>
              <a:rPr lang="en-US" altLang="zh-TW" b="1" dirty="0" err="1" smtClean="0">
                <a:latin typeface="+mj-lt"/>
              </a:rPr>
              <a:t>Official</a:t>
            </a:r>
            <a:r>
              <a:rPr lang="en-US" altLang="zh-TW" dirty="0" err="1" smtClean="0"/>
              <a:t>:http</a:t>
            </a:r>
            <a:r>
              <a:rPr lang="en-US" altLang="zh-TW" dirty="0"/>
              <a:t>://www.promotemalaysia.com.tw</a:t>
            </a:r>
            <a:r>
              <a:rPr lang="en-US" altLang="zh-TW" dirty="0" smtClean="0"/>
              <a:t>/</a:t>
            </a:r>
          </a:p>
          <a:p>
            <a:r>
              <a:rPr lang="en-US" altLang="zh-TW" b="1" dirty="0" err="1">
                <a:latin typeface="+mj-lt"/>
              </a:rPr>
              <a:t>Company</a:t>
            </a:r>
            <a:r>
              <a:rPr lang="en-US" altLang="zh-TW" dirty="0" err="1"/>
              <a:t>:https</a:t>
            </a:r>
            <a:r>
              <a:rPr lang="en-US" altLang="zh-TW" dirty="0"/>
              <a:t>://zh.wikipedia.org/wiki/%E9%A6%AC%E4%BE%86%E8%A5%BF%E4%BA%9E%E5%9C%8B%E5%AE%B6%E7%9F%B3%E6%B2%B9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4710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en-US" altLang="zh-TW" sz="10400" b="1" dirty="0" err="1" smtClean="0">
                <a:latin typeface="+mj-lt"/>
              </a:rPr>
              <a:t>Terima</a:t>
            </a:r>
            <a:r>
              <a:rPr lang="en-US" altLang="zh-TW" sz="10400" b="1" dirty="0" smtClean="0">
                <a:latin typeface="+mj-lt"/>
              </a:rPr>
              <a:t> </a:t>
            </a:r>
            <a:r>
              <a:rPr lang="en-US" altLang="zh-TW" sz="10400" b="1" dirty="0" err="1" smtClean="0">
                <a:latin typeface="+mj-lt"/>
              </a:rPr>
              <a:t>kasih</a:t>
            </a:r>
            <a:endParaRPr lang="en-US" altLang="zh-TW" sz="10400" b="1" dirty="0" smtClean="0">
              <a:latin typeface="+mj-lt"/>
            </a:endParaRPr>
          </a:p>
          <a:p>
            <a:pPr marL="0" indent="0" algn="ctr">
              <a:buNone/>
            </a:pPr>
            <a:endParaRPr lang="zh-TW" altLang="en-US" sz="10400" dirty="0">
              <a:latin typeface="+mj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897009"/>
            <a:ext cx="4968552" cy="189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8800" b="1" dirty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Q&amp;A</a:t>
            </a:r>
            <a:endParaRPr lang="zh-TW" altLang="en-US" sz="8800" dirty="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76872"/>
            <a:ext cx="7272807" cy="3810000"/>
          </a:xfrm>
        </p:spPr>
      </p:pic>
    </p:spTree>
    <p:extLst>
      <p:ext uri="{BB962C8B-B14F-4D97-AF65-F5344CB8AC3E}">
        <p14:creationId xmlns:p14="http://schemas.microsoft.com/office/powerpoint/2010/main" val="302788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1088</TotalTime>
  <Words>176</Words>
  <Application>Microsoft Office PowerPoint</Application>
  <PresentationFormat>如螢幕大小 (4:3)</PresentationFormat>
  <Paragraphs>99</Paragraphs>
  <Slides>20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龍騰四海</vt:lpstr>
      <vt:lpstr> Malaysia</vt:lpstr>
      <vt:lpstr>Outline</vt:lpstr>
      <vt:lpstr>Video</vt:lpstr>
      <vt:lpstr>Overview</vt:lpstr>
      <vt:lpstr>Geography</vt:lpstr>
      <vt:lpstr>Weather</vt:lpstr>
      <vt:lpstr>Population</vt:lpstr>
      <vt:lpstr>Currency</vt:lpstr>
      <vt:lpstr>History</vt:lpstr>
      <vt:lpstr>PowerPoint 簡報</vt:lpstr>
      <vt:lpstr>Economic</vt:lpstr>
      <vt:lpstr>Industry</vt:lpstr>
      <vt:lpstr>Economic survey </vt:lpstr>
      <vt:lpstr>Company</vt:lpstr>
      <vt:lpstr>Introduction</vt:lpstr>
      <vt:lpstr>Conclusion</vt:lpstr>
      <vt:lpstr>Assignments</vt:lpstr>
      <vt:lpstr>Reference</vt:lpstr>
      <vt:lpstr>PowerPoint 簡報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鄭妹</dc:creator>
  <cp:lastModifiedBy>鄭妹</cp:lastModifiedBy>
  <cp:revision>58</cp:revision>
  <dcterms:created xsi:type="dcterms:W3CDTF">2016-05-10T15:10:25Z</dcterms:created>
  <dcterms:modified xsi:type="dcterms:W3CDTF">2016-05-23T14:20:58Z</dcterms:modified>
</cp:coreProperties>
</file>