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gif" ContentType="image/gif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354" r:id="rId4"/>
    <p:sldId id="375" r:id="rId5"/>
    <p:sldId id="258" r:id="rId6"/>
    <p:sldId id="259" r:id="rId7"/>
    <p:sldId id="299" r:id="rId8"/>
    <p:sldId id="295" r:id="rId9"/>
    <p:sldId id="260" r:id="rId10"/>
    <p:sldId id="296" r:id="rId11"/>
    <p:sldId id="297" r:id="rId12"/>
    <p:sldId id="298" r:id="rId13"/>
    <p:sldId id="301" r:id="rId14"/>
    <p:sldId id="325" r:id="rId15"/>
    <p:sldId id="326" r:id="rId16"/>
    <p:sldId id="328" r:id="rId17"/>
    <p:sldId id="294" r:id="rId18"/>
    <p:sldId id="324" r:id="rId19"/>
    <p:sldId id="333" r:id="rId20"/>
    <p:sldId id="334" r:id="rId21"/>
    <p:sldId id="341" r:id="rId22"/>
    <p:sldId id="342" r:id="rId23"/>
    <p:sldId id="335" r:id="rId24"/>
    <p:sldId id="339" r:id="rId25"/>
    <p:sldId id="376" r:id="rId26"/>
    <p:sldId id="377" r:id="rId27"/>
    <p:sldId id="379" r:id="rId28"/>
    <p:sldId id="336" r:id="rId29"/>
    <p:sldId id="340" r:id="rId30"/>
    <p:sldId id="337" r:id="rId31"/>
    <p:sldId id="343" r:id="rId32"/>
    <p:sldId id="338" r:id="rId33"/>
    <p:sldId id="344" r:id="rId34"/>
    <p:sldId id="345" r:id="rId35"/>
    <p:sldId id="346" r:id="rId36"/>
    <p:sldId id="347" r:id="rId37"/>
    <p:sldId id="350" r:id="rId38"/>
    <p:sldId id="349" r:id="rId39"/>
    <p:sldId id="353" r:id="rId40"/>
    <p:sldId id="355" r:id="rId41"/>
    <p:sldId id="356" r:id="rId42"/>
    <p:sldId id="366" r:id="rId43"/>
    <p:sldId id="357" r:id="rId44"/>
    <p:sldId id="358" r:id="rId45"/>
    <p:sldId id="380" r:id="rId46"/>
    <p:sldId id="359" r:id="rId47"/>
    <p:sldId id="360" r:id="rId48"/>
    <p:sldId id="363" r:id="rId49"/>
    <p:sldId id="303" r:id="rId50"/>
    <p:sldId id="367" r:id="rId51"/>
    <p:sldId id="304" r:id="rId52"/>
    <p:sldId id="368" r:id="rId53"/>
    <p:sldId id="369" r:id="rId54"/>
    <p:sldId id="370" r:id="rId55"/>
    <p:sldId id="371" r:id="rId56"/>
    <p:sldId id="305" r:id="rId57"/>
    <p:sldId id="374" r:id="rId58"/>
    <p:sldId id="372" r:id="rId59"/>
    <p:sldId id="373" r:id="rId60"/>
  </p:sldIdLst>
  <p:sldSz cx="9144000" cy="6858000" type="screen4x3"/>
  <p:notesSz cx="6858000" cy="9144000"/>
  <p:embeddedFontLst>
    <p:embeddedFont>
      <p:font typeface="MS UI Gothic" pitchFamily="34" charset="-128"/>
      <p:regular r:id="rId62"/>
    </p:embeddedFont>
    <p:embeddedFont>
      <p:font typeface="Arial Unicode MS" pitchFamily="34" charset="-120"/>
      <p:regular r:id="rId63"/>
    </p:embeddedFont>
    <p:embeddedFont>
      <p:font typeface="Calibri" pitchFamily="34" charset="0"/>
      <p:regular r:id="rId64"/>
      <p:bold r:id="rId65"/>
      <p:italic r:id="rId66"/>
      <p:boldItalic r:id="rId67"/>
    </p:embeddedFont>
    <p:embeddedFont>
      <p:font typeface="微軟正黑體" pitchFamily="34" charset="-120"/>
      <p:regular r:id="rId68"/>
      <p:bold r:id="rId69"/>
    </p:embeddedFont>
    <p:embeddedFont>
      <p:font typeface="Cambria" pitchFamily="18" charset="0"/>
      <p:regular r:id="rId70"/>
      <p:bold r:id="rId71"/>
      <p:italic r:id="rId72"/>
      <p:boldItalic r:id="rId73"/>
    </p:embeddedFont>
    <p:embeddedFont>
      <p:font typeface="ＭＳ Ｐゴシック" pitchFamily="34" charset="-128"/>
      <p:regular r:id="rId74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1B8D"/>
    <a:srgbClr val="00FF00"/>
    <a:srgbClr val="9A67FF"/>
    <a:srgbClr val="FFF467"/>
    <a:srgbClr val="AFFD69"/>
    <a:srgbClr val="67FF67"/>
    <a:srgbClr val="FFAA11"/>
    <a:srgbClr val="E8FF11"/>
    <a:srgbClr val="11FFD2"/>
    <a:srgbClr val="FFEE1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6085125" cy="4608512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5.fntdata"/><Relationship Id="rId7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4.fntdata"/><Relationship Id="rId73" Type="http://schemas.openxmlformats.org/officeDocument/2006/relationships/font" Target="fonts/font12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1.fntdata"/><Relationship Id="rId70" Type="http://schemas.openxmlformats.org/officeDocument/2006/relationships/font" Target="fonts/font9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style val="5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人數</c:v>
                </c:pt>
              </c:strCache>
            </c:strRef>
          </c:tx>
          <c:spPr>
            <a:solidFill>
              <a:schemeClr val="accent2"/>
            </a:solidFill>
            <a:scene3d>
              <a:camera prst="orthographicFront"/>
              <a:lightRig rig="threePt" dir="t"/>
            </a:scene3d>
            <a:sp3d prstMaterial="dkEdge">
              <a:bevelT/>
            </a:sp3d>
          </c:spPr>
          <c:explosion val="26"/>
          <c:dPt>
            <c:idx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1"/>
            <c:spPr>
              <a:solidFill>
                <a:srgbClr val="FF66FF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Lbls>
            <c:dLbl>
              <c:idx val="0"/>
              <c:layout/>
              <c:spPr/>
              <c:txPr>
                <a:bodyPr/>
                <a:lstStyle/>
                <a:p>
                  <a:pPr>
                    <a:defRPr lang="en-US" altLang="en-US" sz="2400" b="0" i="0" u="none" strike="noStrike" kern="1200" baseline="0" dirty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ctr"/>
              <c:showVal val="1"/>
            </c:dLbl>
            <c:dLbl>
              <c:idx val="1"/>
              <c:layout>
                <c:manualLayout>
                  <c:x val="-4.1666666666666683E-3"/>
                  <c:y val="-2.8124999999999987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lang="zh-TW" altLang="en-US" sz="2400" b="0" i="0" u="none" strike="noStrike" kern="1200" baseline="0" dirty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ctr"/>
              <c:showVal val="1"/>
            </c:dLbl>
            <c:delete val="1"/>
          </c:dLbls>
          <c:cat>
            <c:strRef>
              <c:f>Sheet1!$A$2:$A$3</c:f>
              <c:strCache>
                <c:ptCount val="2"/>
                <c:pt idx="0">
                  <c:v>Others</c:v>
                </c:pt>
                <c:pt idx="1">
                  <c:v>Tokyo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</c:pie3DChart>
    </c:plotArea>
    <c:legend>
      <c:legendPos val="r"/>
      <c:layout/>
      <c:txPr>
        <a:bodyPr/>
        <a:lstStyle/>
        <a:p>
          <a:pPr>
            <a:defRPr b="1"/>
          </a:pPr>
          <a:endParaRPr lang="zh-TW"/>
        </a:p>
      </c:txPr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style val="26"/>
  <c:chart>
    <c:title>
      <c:tx>
        <c:rich>
          <a:bodyPr/>
          <a:lstStyle/>
          <a:p>
            <a:pPr>
              <a:defRPr sz="3200"/>
            </a:pPr>
            <a:r>
              <a:rPr lang="en-US" sz="3200" dirty="0"/>
              <a:t>Winter vs. Summer</a:t>
            </a:r>
            <a:endParaRPr lang="zh-TW" sz="3200" dirty="0"/>
          </a:p>
        </c:rich>
      </c:tx>
      <c:layout>
        <c:manualLayout>
          <c:xMode val="edge"/>
          <c:yMode val="edge"/>
          <c:x val="0.33203044387393932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Winter</c:v>
                </c:pt>
              </c:strCache>
            </c:strRef>
          </c:tx>
          <c:dPt>
            <c:idx val="3"/>
            <c:spPr>
              <a:solidFill>
                <a:srgbClr val="DE0000"/>
              </a:solidFill>
              <a:ln>
                <a:noFill/>
              </a:ln>
            </c:spPr>
          </c:dPt>
          <c:dPt>
            <c:idx val="4"/>
            <c:spPr>
              <a:solidFill>
                <a:srgbClr val="DE0000"/>
              </a:solidFill>
              <a:ln>
                <a:noFill/>
              </a:ln>
            </c:spPr>
          </c:dPt>
          <c:dPt>
            <c:idx val="5"/>
            <c:spPr>
              <a:solidFill>
                <a:srgbClr val="DE0000"/>
              </a:solidFill>
              <a:ln>
                <a:noFill/>
              </a:ln>
            </c:spPr>
          </c:dPt>
          <c:dLbls>
            <c:txPr>
              <a:bodyPr/>
              <a:lstStyle/>
              <a:p>
                <a:pPr>
                  <a:defRPr sz="2400"/>
                </a:pPr>
                <a:endParaRPr lang="zh-TW"/>
              </a:p>
            </c:txPr>
            <c:dLblPos val="outEnd"/>
            <c:showVal val="1"/>
          </c:dLbls>
          <c:cat>
            <c:strRef>
              <c:f>Sheet1!$A$2:$A$7</c:f>
              <c:strCache>
                <c:ptCount val="6"/>
                <c:pt idx="0">
                  <c:v>December</c:v>
                </c:pt>
                <c:pt idx="1">
                  <c:v>January</c:v>
                </c:pt>
                <c:pt idx="2">
                  <c:v>February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7.6499999999999995</c:v>
                </c:pt>
                <c:pt idx="1">
                  <c:v>5.1899999999999995</c:v>
                </c:pt>
                <c:pt idx="2">
                  <c:v>5.05</c:v>
                </c:pt>
                <c:pt idx="3">
                  <c:v>22.03</c:v>
                </c:pt>
                <c:pt idx="4">
                  <c:v>25.86</c:v>
                </c:pt>
                <c:pt idx="5">
                  <c:v>27.04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Summer</c:v>
                </c:pt>
              </c:strCache>
            </c:strRef>
          </c:tx>
          <c:dLbls>
            <c:dLblPos val="outEnd"/>
            <c:showVal val="1"/>
          </c:dLbls>
          <c:cat>
            <c:strRef>
              <c:f>Sheet1!$A$2:$A$7</c:f>
              <c:strCache>
                <c:ptCount val="6"/>
                <c:pt idx="0">
                  <c:v>December</c:v>
                </c:pt>
                <c:pt idx="1">
                  <c:v>January</c:v>
                </c:pt>
                <c:pt idx="2">
                  <c:v>February</c:v>
                </c:pt>
                <c:pt idx="3">
                  <c:v>June</c:v>
                </c:pt>
                <c:pt idx="4">
                  <c:v>July</c:v>
                </c:pt>
                <c:pt idx="5">
                  <c:v>August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dLbls>
          <c:showVal val="1"/>
        </c:dLbls>
        <c:axId val="131851392"/>
        <c:axId val="131852928"/>
      </c:barChart>
      <c:catAx>
        <c:axId val="1318513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200"/>
            </a:pPr>
            <a:endParaRPr lang="zh-TW"/>
          </a:p>
        </c:txPr>
        <c:crossAx val="131852928"/>
        <c:crosses val="autoZero"/>
        <c:auto val="1"/>
        <c:lblAlgn val="ctr"/>
        <c:lblOffset val="100"/>
      </c:catAx>
      <c:valAx>
        <c:axId val="131852928"/>
        <c:scaling>
          <c:orientation val="minMax"/>
        </c:scaling>
        <c:axPos val="l"/>
        <c:majorGridlines/>
        <c:numFmt formatCode="General" sourceLinked="1"/>
        <c:tickLblPos val="nextTo"/>
        <c:crossAx val="131851392"/>
        <c:crosses val="autoZero"/>
        <c:crossBetween val="between"/>
        <c:majorUnit val="5"/>
      </c:valAx>
    </c:plotArea>
    <c:legend>
      <c:legendPos val="r"/>
      <c:layout/>
      <c:txPr>
        <a:bodyPr/>
        <a:lstStyle/>
        <a:p>
          <a:pPr>
            <a:defRPr b="1"/>
          </a:pPr>
          <a:endParaRPr lang="zh-TW"/>
        </a:p>
      </c:txPr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TW"/>
  <c:chart>
    <c:title>
      <c:tx>
        <c:rich>
          <a:bodyPr/>
          <a:lstStyle/>
          <a:p>
            <a:pPr>
              <a:defRPr sz="3200"/>
            </a:pPr>
            <a:r>
              <a:rPr lang="en-US" altLang="en-US" sz="3200" smtClean="0"/>
              <a:t>Religious </a:t>
            </a:r>
            <a:r>
              <a:rPr lang="en-US" altLang="en-US" sz="3200" dirty="0"/>
              <a:t>Rate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Religional Rate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softEdge">
              <a:bevelT/>
            </a:sp3d>
          </c:spPr>
          <c:explosion val="25"/>
          <c:dPt>
            <c:idx val="0"/>
            <c:spPr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dPt>
          <c:dPt>
            <c:idx val="1"/>
            <c:spPr>
              <a:solidFill>
                <a:srgbClr val="F51B8D"/>
              </a:solidFill>
              <a:scene3d>
                <a:camera prst="orthographicFront"/>
                <a:lightRig rig="threePt" dir="t"/>
              </a:scene3d>
              <a:sp3d prstMaterial="softEdge">
                <a:bevelT/>
              </a:sp3d>
            </c:spPr>
          </c:dPt>
          <c:dLbls>
            <c:dLbl>
              <c:idx val="2"/>
              <c:layout>
                <c:manualLayout>
                  <c:x val="2.9166666666666667E-2"/>
                  <c:y val="-4.3749999999999997E-2"/>
                </c:manualLayout>
              </c:layout>
              <c:dLblPos val="ctr"/>
              <c:showVal val="1"/>
            </c:dLbl>
            <c:txPr>
              <a:bodyPr/>
              <a:lstStyle/>
              <a:p>
                <a:pPr>
                  <a:defRPr sz="2800"/>
                </a:pPr>
                <a:endParaRPr lang="zh-TW"/>
              </a:p>
            </c:txPr>
            <c:dLblPos val="ctr"/>
            <c:showVal val="1"/>
            <c:showLeaderLines val="1"/>
          </c:dLbls>
          <c:cat>
            <c:strRef>
              <c:f>Sheet1!$A$2:$A$4</c:f>
              <c:strCache>
                <c:ptCount val="3"/>
                <c:pt idx="0">
                  <c:v>Shinto</c:v>
                </c:pt>
                <c:pt idx="1">
                  <c:v>Buddism</c:v>
                </c:pt>
                <c:pt idx="2">
                  <c:v>Others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0.51</c:v>
                </c:pt>
                <c:pt idx="1">
                  <c:v>0.45</c:v>
                </c:pt>
                <c:pt idx="2">
                  <c:v>0.04</c:v>
                </c:pt>
              </c:numCache>
            </c:numRef>
          </c:val>
        </c:ser>
        <c:dLbls>
          <c:dLblPos val="ctr"/>
          <c:showVal val="1"/>
        </c:dLbls>
      </c:pie3DChart>
    </c:plotArea>
    <c:legend>
      <c:legendPos val="r"/>
      <c:layout/>
      <c:txPr>
        <a:bodyPr/>
        <a:lstStyle/>
        <a:p>
          <a:pPr>
            <a:defRPr sz="2400"/>
          </a:pPr>
          <a:endParaRPr lang="zh-TW"/>
        </a:p>
      </c:txPr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title>
      <c:layout/>
      <c:txPr>
        <a:bodyPr/>
        <a:lstStyle/>
        <a:p>
          <a:pPr>
            <a:defRPr lang="en-US" altLang="en-US" sz="3200" b="1" i="0" u="none" strike="noStrike" kern="1200" baseline="0" dirty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Main Export Partners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66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 algn="ctr">
                  <a:defRPr lang="zh-TW" altLang="en-US" sz="24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China</c:v>
                </c:pt>
                <c:pt idx="1">
                  <c:v>USA</c:v>
                </c:pt>
                <c:pt idx="2">
                  <c:v>South Korea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18.100000000000001</c:v>
                </c:pt>
                <c:pt idx="1">
                  <c:v>17.8</c:v>
                </c:pt>
                <c:pt idx="2">
                  <c:v>7.7</c:v>
                </c:pt>
              </c:numCache>
            </c:numRef>
          </c:val>
        </c:ser>
        <c:dLbls>
          <c:showVal val="1"/>
        </c:dLbls>
        <c:gapWidth val="85"/>
        <c:shape val="cylinder"/>
        <c:axId val="121366784"/>
        <c:axId val="121372672"/>
        <c:axId val="0"/>
      </c:bar3DChart>
      <c:catAx>
        <c:axId val="12136678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>
                <a:latin typeface="Cambria Math" pitchFamily="18" charset="0"/>
                <a:ea typeface="Cambria Math" pitchFamily="18" charset="0"/>
              </a:defRPr>
            </a:pPr>
            <a:endParaRPr lang="zh-TW"/>
          </a:p>
        </c:txPr>
        <c:crossAx val="121372672"/>
        <c:crosses val="autoZero"/>
        <c:auto val="1"/>
        <c:lblAlgn val="ctr"/>
        <c:lblOffset val="100"/>
      </c:catAx>
      <c:valAx>
        <c:axId val="121372672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zh-TW" dirty="0" smtClean="0"/>
                  <a:t>%</a:t>
                </a:r>
                <a:endParaRPr lang="zh-TW" altLang="en-US" dirty="0"/>
              </a:p>
            </c:rich>
          </c:tx>
          <c:layout>
            <c:manualLayout>
              <c:xMode val="edge"/>
              <c:yMode val="edge"/>
              <c:x val="9.3760413975042464E-2"/>
              <c:y val="0.16392649704994194"/>
            </c:manualLayout>
          </c:layout>
        </c:title>
        <c:numFmt formatCode="General" sourceLinked="1"/>
        <c:tickLblPos val="nextTo"/>
        <c:crossAx val="12136678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title>
      <c:layout/>
      <c:txPr>
        <a:bodyPr/>
        <a:lstStyle/>
        <a:p>
          <a:pPr>
            <a:defRPr lang="en-US" altLang="en-US" sz="3200" b="1" i="0" u="none" strike="noStrike" kern="1200" baseline="0" dirty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Main Import Partners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66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2.5282195083787466E-3"/>
                  <c:y val="5.2079147181410945E-3"/>
                </c:manualLayout>
              </c:layout>
              <c:showVal val="1"/>
            </c:dLbl>
            <c:txPr>
              <a:bodyPr/>
              <a:lstStyle/>
              <a:p>
                <a:pPr algn="ctr">
                  <a:defRPr lang="zh-TW" altLang="en-US" sz="24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China</c:v>
                </c:pt>
                <c:pt idx="1">
                  <c:v>USA</c:v>
                </c:pt>
                <c:pt idx="2">
                  <c:v>Australia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21.3</c:v>
                </c:pt>
                <c:pt idx="1">
                  <c:v>8.8000000000000007</c:v>
                </c:pt>
                <c:pt idx="2">
                  <c:v>6.4</c:v>
                </c:pt>
              </c:numCache>
            </c:numRef>
          </c:val>
        </c:ser>
        <c:dLbls>
          <c:showVal val="1"/>
        </c:dLbls>
        <c:gapWidth val="85"/>
        <c:shape val="cylinder"/>
        <c:axId val="121419264"/>
        <c:axId val="121420800"/>
        <c:axId val="0"/>
      </c:bar3DChart>
      <c:catAx>
        <c:axId val="12141926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>
                <a:latin typeface="Cambria Math" pitchFamily="18" charset="0"/>
                <a:ea typeface="Cambria Math" pitchFamily="18" charset="0"/>
              </a:defRPr>
            </a:pPr>
            <a:endParaRPr lang="zh-TW"/>
          </a:p>
        </c:txPr>
        <c:crossAx val="121420800"/>
        <c:crosses val="autoZero"/>
        <c:auto val="1"/>
        <c:lblAlgn val="ctr"/>
        <c:lblOffset val="100"/>
      </c:catAx>
      <c:valAx>
        <c:axId val="121420800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zh-TW" dirty="0" smtClean="0"/>
                  <a:t>%</a:t>
                </a:r>
                <a:endParaRPr lang="zh-TW" altLang="en-US" dirty="0"/>
              </a:p>
            </c:rich>
          </c:tx>
          <c:layout>
            <c:manualLayout>
              <c:xMode val="edge"/>
              <c:yMode val="edge"/>
              <c:x val="9.2052372763870224E-2"/>
              <c:y val="0.15429677568568143"/>
            </c:manualLayout>
          </c:layout>
        </c:title>
        <c:numFmt formatCode="General" sourceLinked="1"/>
        <c:tickLblPos val="nextTo"/>
        <c:crossAx val="1214192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title>
      <c:layout/>
      <c:txPr>
        <a:bodyPr/>
        <a:lstStyle/>
        <a:p>
          <a:pPr>
            <a:defRPr lang="en-US" altLang="en-US" sz="3200" b="1" i="0" u="none" strike="noStrike" kern="1200" baseline="0" dirty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Export Goods</c:v>
                </c:pt>
              </c:strCache>
            </c:strRef>
          </c:tx>
          <c:dPt>
            <c:idx val="0"/>
            <c:spPr>
              <a:solidFill>
                <a:srgbClr val="DE0000"/>
              </a:solidFill>
            </c:spPr>
          </c:dPt>
          <c:dPt>
            <c:idx val="1"/>
            <c:spPr>
              <a:solidFill>
                <a:srgbClr val="FF66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>
                  <a:defRPr lang="zh-TW" altLang="en-US" sz="2400" b="0" i="0" u="none" strike="noStrike" kern="1200" baseline="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Motor Vehicles</c:v>
                </c:pt>
                <c:pt idx="1">
                  <c:v>Semiconductors</c:v>
                </c:pt>
                <c:pt idx="2">
                  <c:v>Iron and Steel Products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dLbls>
          <c:showVal val="1"/>
        </c:dLbls>
        <c:shape val="cylinder"/>
        <c:axId val="121684736"/>
        <c:axId val="121686272"/>
        <c:axId val="0"/>
      </c:bar3DChart>
      <c:catAx>
        <c:axId val="121684736"/>
        <c:scaling>
          <c:orientation val="minMax"/>
        </c:scaling>
        <c:delete val="1"/>
        <c:axPos val="b"/>
        <c:tickLblPos val="nextTo"/>
        <c:crossAx val="121686272"/>
        <c:crosses val="autoZero"/>
        <c:auto val="1"/>
        <c:lblAlgn val="ctr"/>
        <c:lblOffset val="100"/>
      </c:catAx>
      <c:valAx>
        <c:axId val="121686272"/>
        <c:scaling>
          <c:orientation val="minMax"/>
        </c:scaling>
        <c:axPos val="l"/>
        <c:majorGridlines/>
        <c:numFmt formatCode="General" sourceLinked="1"/>
        <c:tickLblPos val="nextTo"/>
        <c:crossAx val="1216847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title>
      <c:layout/>
      <c:txPr>
        <a:bodyPr/>
        <a:lstStyle/>
        <a:p>
          <a:pPr>
            <a:defRPr lang="en-US" altLang="en-US" sz="3200" b="1" i="0" u="none" strike="noStrike" kern="1200" baseline="0" dirty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view3D>
      <c:rAngAx val="1"/>
    </c:view3D>
    <c:plotArea>
      <c:layout>
        <c:manualLayout>
          <c:layoutTarget val="inner"/>
          <c:xMode val="edge"/>
          <c:yMode val="edge"/>
          <c:x val="8.9689582421747613E-2"/>
          <c:y val="0.21366126246413941"/>
          <c:w val="0.53429022128490089"/>
          <c:h val="0.66398534238554052"/>
        </c:manualLayout>
      </c:layout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Import Goods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FF6600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Lbls>
            <c:txPr>
              <a:bodyPr/>
              <a:lstStyle/>
              <a:p>
                <a:pPr algn="ctr">
                  <a:defRPr lang="zh-TW" altLang="en-US" sz="24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Val val="1"/>
          </c:dLbls>
          <c:cat>
            <c:strRef>
              <c:f>Sheet1!$A$2:$A$4</c:f>
              <c:strCache>
                <c:ptCount val="3"/>
                <c:pt idx="0">
                  <c:v>Petroleum</c:v>
                </c:pt>
                <c:pt idx="1">
                  <c:v>Liquid Natural Gas</c:v>
                </c:pt>
                <c:pt idx="2">
                  <c:v>Clothing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15.5</c:v>
                </c:pt>
                <c:pt idx="1">
                  <c:v>5.7</c:v>
                </c:pt>
                <c:pt idx="2">
                  <c:v>3.9</c:v>
                </c:pt>
              </c:numCache>
            </c:numRef>
          </c:val>
        </c:ser>
        <c:dLbls>
          <c:showVal val="1"/>
        </c:dLbls>
        <c:gapWidth val="85"/>
        <c:shape val="cylinder"/>
        <c:axId val="121733120"/>
        <c:axId val="121734656"/>
        <c:axId val="0"/>
      </c:bar3DChart>
      <c:catAx>
        <c:axId val="121733120"/>
        <c:scaling>
          <c:orientation val="minMax"/>
        </c:scaling>
        <c:delete val="1"/>
        <c:axPos val="b"/>
        <c:tickLblPos val="nextTo"/>
        <c:crossAx val="121734656"/>
        <c:crosses val="autoZero"/>
        <c:auto val="1"/>
        <c:lblAlgn val="ctr"/>
        <c:lblOffset val="100"/>
      </c:catAx>
      <c:valAx>
        <c:axId val="121734656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altLang="zh-TW" dirty="0" smtClean="0"/>
                  <a:t>%</a:t>
                </a:r>
                <a:endParaRPr lang="zh-TW" altLang="en-US" dirty="0"/>
              </a:p>
            </c:rich>
          </c:tx>
          <c:layout>
            <c:manualLayout>
              <c:xMode val="edge"/>
              <c:yMode val="edge"/>
              <c:x val="5.8149048692711265E-2"/>
              <c:y val="0.17869770146428521"/>
            </c:manualLayout>
          </c:layout>
        </c:title>
        <c:numFmt formatCode="General" sourceLinked="1"/>
        <c:tickLblPos val="nextTo"/>
        <c:crossAx val="121733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303003524775993"/>
          <c:y val="0.30345370860938031"/>
          <c:w val="0.31787114760064228"/>
          <c:h val="0.47138066329970535"/>
        </c:manualLayout>
      </c:layout>
      <c:txPr>
        <a:bodyPr/>
        <a:lstStyle/>
        <a:p>
          <a:pPr>
            <a:defRPr sz="2000"/>
          </a:pPr>
          <a:endParaRPr lang="zh-TW"/>
        </a:p>
      </c:txPr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TW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Sectors of the economy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/>
            </a:sp3d>
          </c:spPr>
          <c:explosion val="25"/>
          <c:dPt>
            <c:idx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/>
              </a:sp3d>
            </c:spPr>
          </c:dPt>
          <c:dPt>
            <c:idx val="1"/>
            <c:spPr>
              <a:solidFill>
                <a:srgbClr val="632B8D"/>
              </a:solidFill>
              <a:scene3d>
                <a:camera prst="orthographicFront"/>
                <a:lightRig rig="threePt" dir="t"/>
              </a:scene3d>
              <a:sp3d prstMaterial="metal">
                <a:bevelT/>
              </a:sp3d>
            </c:spPr>
          </c:dPt>
          <c:dPt>
            <c:idx val="2"/>
            <c:spPr>
              <a:solidFill>
                <a:schemeClr val="bg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/>
              </a:sp3d>
            </c:spPr>
          </c:dPt>
          <c:dLbls>
            <c:txPr>
              <a:bodyPr/>
              <a:lstStyle/>
              <a:p>
                <a:pPr>
                  <a:defRPr lang="zh-TW" altLang="en-US" sz="2400" b="0" i="0" u="none" strike="noStrike" kern="1200" baseline="0" dirty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ctr"/>
            <c:showVal val="1"/>
            <c:showLeaderLines val="1"/>
          </c:dLbls>
          <c:cat>
            <c:strRef>
              <c:f>Sheet1!$A$2:$A$4</c:f>
              <c:strCache>
                <c:ptCount val="3"/>
                <c:pt idx="0">
                  <c:v>Primary Industry</c:v>
                </c:pt>
                <c:pt idx="1">
                  <c:v>Secondary Industry</c:v>
                </c:pt>
                <c:pt idx="2">
                  <c:v>Tertiary Industry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 formatCode="0%">
                  <c:v>0.05</c:v>
                </c:pt>
                <c:pt idx="1">
                  <c:v>0.29500000000000032</c:v>
                </c:pt>
                <c:pt idx="2">
                  <c:v>0.6430000000000019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/>
      <c:txPr>
        <a:bodyPr/>
        <a:lstStyle/>
        <a:p>
          <a:pPr>
            <a:defRPr sz="2000" b="1">
              <a:latin typeface="+mn-lt"/>
            </a:defRPr>
          </a:pPr>
          <a:endParaRPr lang="zh-TW"/>
        </a:p>
      </c:txPr>
    </c:legend>
    <c:plotVisOnly val="1"/>
  </c:chart>
  <c:txPr>
    <a:bodyPr/>
    <a:lstStyle/>
    <a:p>
      <a:pPr>
        <a:defRPr sz="1800"/>
      </a:pPr>
      <a:endParaRPr lang="zh-TW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859C29-3EFF-493F-9C2A-EBD70B461B76}" type="doc">
      <dgm:prSet loTypeId="urn:microsoft.com/office/officeart/2005/8/layout/p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CDA8B069-E416-47BC-B2C5-57FEC7CFAFB2}">
      <dgm:prSet phldrT="[文字]" custT="1"/>
      <dgm:spPr/>
      <dgm:t>
        <a:bodyPr/>
        <a:lstStyle/>
        <a:p>
          <a:r>
            <a:rPr lang="en-US" altLang="zh-TW" sz="32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rPr>
            <a:t>APEC</a:t>
          </a:r>
          <a:endParaRPr lang="zh-TW" altLang="en-US" sz="3200" b="1" kern="1200" dirty="0" smtClean="0">
            <a:solidFill>
              <a:schemeClr val="tx1">
                <a:lumMod val="85000"/>
                <a:lumOff val="15000"/>
              </a:schemeClr>
            </a:solidFill>
            <a:latin typeface="+mn-lt"/>
            <a:ea typeface="+mn-ea"/>
            <a:cs typeface="+mn-cs"/>
          </a:endParaRPr>
        </a:p>
      </dgm:t>
    </dgm:pt>
    <dgm:pt modelId="{E9648DB4-A903-4640-8883-267ED0F579D7}" type="parTrans" cxnId="{990439D8-8DC7-47C6-A78D-E0AB266F9F1A}">
      <dgm:prSet/>
      <dgm:spPr/>
      <dgm:t>
        <a:bodyPr/>
        <a:lstStyle/>
        <a:p>
          <a:endParaRPr lang="zh-TW" altLang="en-US"/>
        </a:p>
      </dgm:t>
    </dgm:pt>
    <dgm:pt modelId="{AEA89FEC-4CE1-4362-A639-14477C5B063B}" type="sibTrans" cxnId="{990439D8-8DC7-47C6-A78D-E0AB266F9F1A}">
      <dgm:prSet/>
      <dgm:spPr/>
      <dgm:t>
        <a:bodyPr/>
        <a:lstStyle/>
        <a:p>
          <a:endParaRPr lang="zh-TW" altLang="en-US"/>
        </a:p>
      </dgm:t>
    </dgm:pt>
    <dgm:pt modelId="{45E013A1-66A5-4B3E-B16C-5F035B6F2603}">
      <dgm:prSet phldrT="[文字]" custT="1"/>
      <dgm:spPr/>
      <dgm:t>
        <a:bodyPr/>
        <a:lstStyle/>
        <a:p>
          <a:r>
            <a:rPr lang="en-US" altLang="zh-TW" sz="32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rPr>
            <a:t>WTO</a:t>
          </a:r>
          <a:endParaRPr lang="zh-TW" altLang="en-US" sz="3200" b="1" kern="1200" dirty="0" smtClean="0">
            <a:solidFill>
              <a:schemeClr val="tx1">
                <a:lumMod val="85000"/>
                <a:lumOff val="15000"/>
              </a:schemeClr>
            </a:solidFill>
            <a:latin typeface="+mn-lt"/>
            <a:ea typeface="+mn-ea"/>
            <a:cs typeface="+mn-cs"/>
          </a:endParaRPr>
        </a:p>
      </dgm:t>
    </dgm:pt>
    <dgm:pt modelId="{91A74BDF-2B61-42E9-BA85-267D3A0D3D89}" type="parTrans" cxnId="{99CD2E7F-6A94-4C2D-A3CB-D7DACB6FA129}">
      <dgm:prSet/>
      <dgm:spPr/>
      <dgm:t>
        <a:bodyPr/>
        <a:lstStyle/>
        <a:p>
          <a:endParaRPr lang="zh-TW" altLang="en-US"/>
        </a:p>
      </dgm:t>
    </dgm:pt>
    <dgm:pt modelId="{61834129-4805-4668-B033-38E935164784}" type="sibTrans" cxnId="{99CD2E7F-6A94-4C2D-A3CB-D7DACB6FA129}">
      <dgm:prSet/>
      <dgm:spPr/>
      <dgm:t>
        <a:bodyPr/>
        <a:lstStyle/>
        <a:p>
          <a:endParaRPr lang="zh-TW" altLang="en-US"/>
        </a:p>
      </dgm:t>
    </dgm:pt>
    <dgm:pt modelId="{15E25412-3D5E-4355-A86C-F3BA8515EB1F}">
      <dgm:prSet phldrT="[文字]" custT="1"/>
      <dgm:spPr/>
      <dgm:t>
        <a:bodyPr/>
        <a:lstStyle/>
        <a:p>
          <a:r>
            <a:rPr lang="en-US" altLang="zh-TW" sz="32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rPr>
            <a:t>OECD</a:t>
          </a:r>
          <a:endParaRPr lang="zh-TW" altLang="en-US" sz="3200" b="1" kern="1200" dirty="0" smtClean="0">
            <a:solidFill>
              <a:schemeClr val="tx1">
                <a:lumMod val="85000"/>
                <a:lumOff val="15000"/>
              </a:schemeClr>
            </a:solidFill>
            <a:latin typeface="+mn-lt"/>
            <a:ea typeface="+mn-ea"/>
            <a:cs typeface="+mn-cs"/>
          </a:endParaRPr>
        </a:p>
      </dgm:t>
    </dgm:pt>
    <dgm:pt modelId="{C98D9C25-BC3D-4799-BBF9-6AA5973E2BF0}" type="parTrans" cxnId="{2C4F4827-9992-44F8-98B3-4337308A9A9E}">
      <dgm:prSet/>
      <dgm:spPr/>
      <dgm:t>
        <a:bodyPr/>
        <a:lstStyle/>
        <a:p>
          <a:endParaRPr lang="zh-TW" altLang="en-US"/>
        </a:p>
      </dgm:t>
    </dgm:pt>
    <dgm:pt modelId="{5AA9BF1B-76D6-4FCD-8223-6504CAE1CFCD}" type="sibTrans" cxnId="{2C4F4827-9992-44F8-98B3-4337308A9A9E}">
      <dgm:prSet/>
      <dgm:spPr/>
      <dgm:t>
        <a:bodyPr/>
        <a:lstStyle/>
        <a:p>
          <a:endParaRPr lang="zh-TW" altLang="en-US"/>
        </a:p>
      </dgm:t>
    </dgm:pt>
    <dgm:pt modelId="{1B8647A1-B4A0-49CC-A9D7-C60AE1ED6FE6}">
      <dgm:prSet phldrT="[文字]" custT="1"/>
      <dgm:spPr/>
      <dgm:t>
        <a:bodyPr/>
        <a:lstStyle/>
        <a:p>
          <a:r>
            <a:rPr lang="en-US" altLang="zh-TW" sz="32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rPr>
            <a:t>G20</a:t>
          </a:r>
          <a:endParaRPr lang="zh-TW" altLang="en-US" sz="3200" b="1" kern="1200" dirty="0" smtClean="0">
            <a:solidFill>
              <a:schemeClr val="tx1">
                <a:lumMod val="85000"/>
                <a:lumOff val="15000"/>
              </a:schemeClr>
            </a:solidFill>
            <a:latin typeface="+mn-lt"/>
            <a:ea typeface="+mn-ea"/>
            <a:cs typeface="+mn-cs"/>
          </a:endParaRPr>
        </a:p>
      </dgm:t>
    </dgm:pt>
    <dgm:pt modelId="{287A7EA8-8C44-4CA8-9CB8-832810F24C6A}" type="parTrans" cxnId="{B62CBCBE-08E2-4B85-B916-BF7B1536A3A6}">
      <dgm:prSet/>
      <dgm:spPr/>
      <dgm:t>
        <a:bodyPr/>
        <a:lstStyle/>
        <a:p>
          <a:endParaRPr lang="zh-TW" altLang="en-US"/>
        </a:p>
      </dgm:t>
    </dgm:pt>
    <dgm:pt modelId="{3F723A12-F0B1-4716-A50C-D16246F52A5B}" type="sibTrans" cxnId="{B62CBCBE-08E2-4B85-B916-BF7B1536A3A6}">
      <dgm:prSet/>
      <dgm:spPr/>
      <dgm:t>
        <a:bodyPr/>
        <a:lstStyle/>
        <a:p>
          <a:endParaRPr lang="zh-TW" altLang="en-US"/>
        </a:p>
      </dgm:t>
    </dgm:pt>
    <dgm:pt modelId="{7BB79822-94B6-4A9B-8E47-72334190353B}">
      <dgm:prSet phldrT="[文字]" custT="1"/>
      <dgm:spPr/>
      <dgm:t>
        <a:bodyPr/>
        <a:lstStyle/>
        <a:p>
          <a:r>
            <a:rPr lang="en-US" altLang="zh-TW" sz="3200" b="1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rPr>
            <a:t>G8</a:t>
          </a:r>
          <a:endParaRPr lang="zh-TW" altLang="en-US" sz="3200" b="1" kern="1200" dirty="0" smtClean="0">
            <a:solidFill>
              <a:schemeClr val="tx1">
                <a:lumMod val="85000"/>
                <a:lumOff val="15000"/>
              </a:schemeClr>
            </a:solidFill>
            <a:latin typeface="+mn-lt"/>
            <a:ea typeface="+mn-ea"/>
            <a:cs typeface="+mn-cs"/>
          </a:endParaRPr>
        </a:p>
      </dgm:t>
    </dgm:pt>
    <dgm:pt modelId="{7DBBC3C4-35B9-4523-99B0-3D148A08F9B5}" type="parTrans" cxnId="{0D90C221-4CAE-442A-8878-F5CFA609CD6E}">
      <dgm:prSet/>
      <dgm:spPr/>
      <dgm:t>
        <a:bodyPr/>
        <a:lstStyle/>
        <a:p>
          <a:endParaRPr lang="zh-TW" altLang="en-US"/>
        </a:p>
      </dgm:t>
    </dgm:pt>
    <dgm:pt modelId="{E7E3FD91-94B6-4AF0-A007-15BB4193D563}" type="sibTrans" cxnId="{0D90C221-4CAE-442A-8878-F5CFA609CD6E}">
      <dgm:prSet/>
      <dgm:spPr/>
      <dgm:t>
        <a:bodyPr/>
        <a:lstStyle/>
        <a:p>
          <a:endParaRPr lang="zh-TW" altLang="en-US"/>
        </a:p>
      </dgm:t>
    </dgm:pt>
    <dgm:pt modelId="{E7AC76EA-EEF2-4E63-83FD-01CBE406515B}" type="pres">
      <dgm:prSet presAssocID="{57859C29-3EFF-493F-9C2A-EBD70B461B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A0E8C76-16BC-4813-B135-60BC826ACC28}" type="pres">
      <dgm:prSet presAssocID="{CDA8B069-E416-47BC-B2C5-57FEC7CFAFB2}" presName="compNode" presStyleCnt="0"/>
      <dgm:spPr/>
    </dgm:pt>
    <dgm:pt modelId="{ADDBB3AF-1BF1-4973-A9F2-B2D748FC0C22}" type="pres">
      <dgm:prSet presAssocID="{CDA8B069-E416-47BC-B2C5-57FEC7CFAFB2}" presName="pictRect" presStyleLbl="node1" presStyleIdx="0" presStyleCnt="5" custScaleY="133570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zh-TW" altLang="en-US"/>
        </a:p>
      </dgm:t>
    </dgm:pt>
    <dgm:pt modelId="{7BE77FD9-FB92-4257-9F65-C0D0DFB16AF9}" type="pres">
      <dgm:prSet presAssocID="{CDA8B069-E416-47BC-B2C5-57FEC7CFAFB2}" presName="textRect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E92F6EB-ECAD-4BA4-87B5-3895550B0BB8}" type="pres">
      <dgm:prSet presAssocID="{AEA89FEC-4CE1-4362-A639-14477C5B063B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474BDD3D-BCCE-46DF-AC9F-EB72D07A0C50}" type="pres">
      <dgm:prSet presAssocID="{45E013A1-66A5-4B3E-B16C-5F035B6F2603}" presName="compNode" presStyleCnt="0"/>
      <dgm:spPr/>
    </dgm:pt>
    <dgm:pt modelId="{63A8D976-E4A5-4ABC-B142-5D172FC2D29E}" type="pres">
      <dgm:prSet presAssocID="{45E013A1-66A5-4B3E-B16C-5F035B6F2603}" presName="pictRect" presStyleLbl="node1" presStyleIdx="1" presStyleCnt="5" custScaleY="133570"/>
      <dgm:spPr/>
    </dgm:pt>
    <dgm:pt modelId="{0FFD7AA8-4416-4A95-87C7-4CA998EDE4B8}" type="pres">
      <dgm:prSet presAssocID="{45E013A1-66A5-4B3E-B16C-5F035B6F2603}" presName="textRect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0B9C440-C1BF-49B1-B0C5-2F8F7FA1C47F}" type="pres">
      <dgm:prSet presAssocID="{61834129-4805-4668-B033-38E935164784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0E626377-F2BE-4AE8-96E2-57DF8C5E92BA}" type="pres">
      <dgm:prSet presAssocID="{15E25412-3D5E-4355-A86C-F3BA8515EB1F}" presName="compNode" presStyleCnt="0"/>
      <dgm:spPr/>
    </dgm:pt>
    <dgm:pt modelId="{ECAD702A-3612-4978-B48C-55344E9C1CEA}" type="pres">
      <dgm:prSet presAssocID="{15E25412-3D5E-4355-A86C-F3BA8515EB1F}" presName="pictRect" presStyleLbl="node1" presStyleIdx="2" presStyleCnt="5" custScaleY="133570"/>
      <dgm:spPr/>
    </dgm:pt>
    <dgm:pt modelId="{EE58AD57-EEEB-4C90-B4A1-E7183E6C6E34}" type="pres">
      <dgm:prSet presAssocID="{15E25412-3D5E-4355-A86C-F3BA8515EB1F}" presName="textRect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4F5944A-D2CA-4D8F-B3FF-BAE6A856DB1B}" type="pres">
      <dgm:prSet presAssocID="{5AA9BF1B-76D6-4FCD-8223-6504CAE1CFCD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060DC7DC-AC30-49BD-AA38-3D75116AB467}" type="pres">
      <dgm:prSet presAssocID="{1B8647A1-B4A0-49CC-A9D7-C60AE1ED6FE6}" presName="compNode" presStyleCnt="0"/>
      <dgm:spPr/>
    </dgm:pt>
    <dgm:pt modelId="{127A9E14-86FA-444C-8D4D-C3C61890DB93}" type="pres">
      <dgm:prSet presAssocID="{1B8647A1-B4A0-49CC-A9D7-C60AE1ED6FE6}" presName="pictRect" presStyleLbl="node1" presStyleIdx="3" presStyleCnt="5" custScaleY="133570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endParaRPr lang="zh-TW" altLang="en-US"/>
        </a:p>
      </dgm:t>
    </dgm:pt>
    <dgm:pt modelId="{ED987590-D34B-4E3A-8246-EFEFF4AE6396}" type="pres">
      <dgm:prSet presAssocID="{1B8647A1-B4A0-49CC-A9D7-C60AE1ED6FE6}" presName="textRect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D3AF26-3F84-4E57-AB40-61C7EC3261CC}" type="pres">
      <dgm:prSet presAssocID="{3F723A12-F0B1-4716-A50C-D16246F52A5B}" presName="sibTrans" presStyleLbl="sibTrans2D1" presStyleIdx="0" presStyleCnt="0"/>
      <dgm:spPr/>
      <dgm:t>
        <a:bodyPr/>
        <a:lstStyle/>
        <a:p>
          <a:endParaRPr lang="zh-TW" altLang="en-US"/>
        </a:p>
      </dgm:t>
    </dgm:pt>
    <dgm:pt modelId="{60A2AA5E-F86B-44E2-991B-9D88D0DE8538}" type="pres">
      <dgm:prSet presAssocID="{7BB79822-94B6-4A9B-8E47-72334190353B}" presName="compNode" presStyleCnt="0"/>
      <dgm:spPr/>
    </dgm:pt>
    <dgm:pt modelId="{54448ABE-7796-4F81-B6D7-789FFDA7F88A}" type="pres">
      <dgm:prSet presAssocID="{7BB79822-94B6-4A9B-8E47-72334190353B}" presName="pictRect" presStyleLbl="node1" presStyleIdx="4" presStyleCnt="5" custScaleY="135632"/>
      <dgm:spPr/>
    </dgm:pt>
    <dgm:pt modelId="{69621D1E-F519-4F4C-9D94-36124956C28E}" type="pres">
      <dgm:prSet presAssocID="{7BB79822-94B6-4A9B-8E47-72334190353B}" presName="textRect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9CD2E7F-6A94-4C2D-A3CB-D7DACB6FA129}" srcId="{57859C29-3EFF-493F-9C2A-EBD70B461B76}" destId="{45E013A1-66A5-4B3E-B16C-5F035B6F2603}" srcOrd="1" destOrd="0" parTransId="{91A74BDF-2B61-42E9-BA85-267D3A0D3D89}" sibTransId="{61834129-4805-4668-B033-38E935164784}"/>
    <dgm:cxn modelId="{1ABBB3AA-A585-46AD-86B8-A24306B7B446}" type="presOf" srcId="{AEA89FEC-4CE1-4362-A639-14477C5B063B}" destId="{0E92F6EB-ECAD-4BA4-87B5-3895550B0BB8}" srcOrd="0" destOrd="0" presId="urn:microsoft.com/office/officeart/2005/8/layout/pList1"/>
    <dgm:cxn modelId="{E2AE78AC-890E-4CF8-8EEC-CD4F042213C6}" type="presOf" srcId="{CDA8B069-E416-47BC-B2C5-57FEC7CFAFB2}" destId="{7BE77FD9-FB92-4257-9F65-C0D0DFB16AF9}" srcOrd="0" destOrd="0" presId="urn:microsoft.com/office/officeart/2005/8/layout/pList1"/>
    <dgm:cxn modelId="{8960519A-D468-4F59-8245-DAED78B0E8E4}" type="presOf" srcId="{7BB79822-94B6-4A9B-8E47-72334190353B}" destId="{69621D1E-F519-4F4C-9D94-36124956C28E}" srcOrd="0" destOrd="0" presId="urn:microsoft.com/office/officeart/2005/8/layout/pList1"/>
    <dgm:cxn modelId="{FA67BFCB-C29B-43E4-A482-669F6A911A7E}" type="presOf" srcId="{45E013A1-66A5-4B3E-B16C-5F035B6F2603}" destId="{0FFD7AA8-4416-4A95-87C7-4CA998EDE4B8}" srcOrd="0" destOrd="0" presId="urn:microsoft.com/office/officeart/2005/8/layout/pList1"/>
    <dgm:cxn modelId="{2C4F4827-9992-44F8-98B3-4337308A9A9E}" srcId="{57859C29-3EFF-493F-9C2A-EBD70B461B76}" destId="{15E25412-3D5E-4355-A86C-F3BA8515EB1F}" srcOrd="2" destOrd="0" parTransId="{C98D9C25-BC3D-4799-BBF9-6AA5973E2BF0}" sibTransId="{5AA9BF1B-76D6-4FCD-8223-6504CAE1CFCD}"/>
    <dgm:cxn modelId="{0D90C221-4CAE-442A-8878-F5CFA609CD6E}" srcId="{57859C29-3EFF-493F-9C2A-EBD70B461B76}" destId="{7BB79822-94B6-4A9B-8E47-72334190353B}" srcOrd="4" destOrd="0" parTransId="{7DBBC3C4-35B9-4523-99B0-3D148A08F9B5}" sibTransId="{E7E3FD91-94B6-4AF0-A007-15BB4193D563}"/>
    <dgm:cxn modelId="{CF9CD55B-43C4-4657-A7B4-EC360985BE13}" type="presOf" srcId="{15E25412-3D5E-4355-A86C-F3BA8515EB1F}" destId="{EE58AD57-EEEB-4C90-B4A1-E7183E6C6E34}" srcOrd="0" destOrd="0" presId="urn:microsoft.com/office/officeart/2005/8/layout/pList1"/>
    <dgm:cxn modelId="{C96E0638-A0F9-4B5B-9278-43CBE3A68A51}" type="presOf" srcId="{1B8647A1-B4A0-49CC-A9D7-C60AE1ED6FE6}" destId="{ED987590-D34B-4E3A-8246-EFEFF4AE6396}" srcOrd="0" destOrd="0" presId="urn:microsoft.com/office/officeart/2005/8/layout/pList1"/>
    <dgm:cxn modelId="{C63975C3-6700-4ACE-928F-F18923F09C1D}" type="presOf" srcId="{5AA9BF1B-76D6-4FCD-8223-6504CAE1CFCD}" destId="{74F5944A-D2CA-4D8F-B3FF-BAE6A856DB1B}" srcOrd="0" destOrd="0" presId="urn:microsoft.com/office/officeart/2005/8/layout/pList1"/>
    <dgm:cxn modelId="{45222C01-6393-41CA-831B-1A806525C29C}" type="presOf" srcId="{61834129-4805-4668-B033-38E935164784}" destId="{F0B9C440-C1BF-49B1-B0C5-2F8F7FA1C47F}" srcOrd="0" destOrd="0" presId="urn:microsoft.com/office/officeart/2005/8/layout/pList1"/>
    <dgm:cxn modelId="{990439D8-8DC7-47C6-A78D-E0AB266F9F1A}" srcId="{57859C29-3EFF-493F-9C2A-EBD70B461B76}" destId="{CDA8B069-E416-47BC-B2C5-57FEC7CFAFB2}" srcOrd="0" destOrd="0" parTransId="{E9648DB4-A903-4640-8883-267ED0F579D7}" sibTransId="{AEA89FEC-4CE1-4362-A639-14477C5B063B}"/>
    <dgm:cxn modelId="{4574CCFA-9675-40E1-8046-5854CA464068}" type="presOf" srcId="{3F723A12-F0B1-4716-A50C-D16246F52A5B}" destId="{08D3AF26-3F84-4E57-AB40-61C7EC3261CC}" srcOrd="0" destOrd="0" presId="urn:microsoft.com/office/officeart/2005/8/layout/pList1"/>
    <dgm:cxn modelId="{B62CBCBE-08E2-4B85-B916-BF7B1536A3A6}" srcId="{57859C29-3EFF-493F-9C2A-EBD70B461B76}" destId="{1B8647A1-B4A0-49CC-A9D7-C60AE1ED6FE6}" srcOrd="3" destOrd="0" parTransId="{287A7EA8-8C44-4CA8-9CB8-832810F24C6A}" sibTransId="{3F723A12-F0B1-4716-A50C-D16246F52A5B}"/>
    <dgm:cxn modelId="{B9704F5E-9C00-49DE-B85E-0EE9E6DF6157}" type="presOf" srcId="{57859C29-3EFF-493F-9C2A-EBD70B461B76}" destId="{E7AC76EA-EEF2-4E63-83FD-01CBE406515B}" srcOrd="0" destOrd="0" presId="urn:microsoft.com/office/officeart/2005/8/layout/pList1"/>
    <dgm:cxn modelId="{C9C8AB71-5646-43AD-A742-1D641C73E39B}" type="presParOf" srcId="{E7AC76EA-EEF2-4E63-83FD-01CBE406515B}" destId="{FA0E8C76-16BC-4813-B135-60BC826ACC28}" srcOrd="0" destOrd="0" presId="urn:microsoft.com/office/officeart/2005/8/layout/pList1"/>
    <dgm:cxn modelId="{B4224E81-860F-4331-8AA7-A80F96EEC5D6}" type="presParOf" srcId="{FA0E8C76-16BC-4813-B135-60BC826ACC28}" destId="{ADDBB3AF-1BF1-4973-A9F2-B2D748FC0C22}" srcOrd="0" destOrd="0" presId="urn:microsoft.com/office/officeart/2005/8/layout/pList1"/>
    <dgm:cxn modelId="{A3E68C9B-CBD7-4F22-9245-70915E8F3602}" type="presParOf" srcId="{FA0E8C76-16BC-4813-B135-60BC826ACC28}" destId="{7BE77FD9-FB92-4257-9F65-C0D0DFB16AF9}" srcOrd="1" destOrd="0" presId="urn:microsoft.com/office/officeart/2005/8/layout/pList1"/>
    <dgm:cxn modelId="{E16734CB-D0C0-4304-A8A3-33C76C9049D2}" type="presParOf" srcId="{E7AC76EA-EEF2-4E63-83FD-01CBE406515B}" destId="{0E92F6EB-ECAD-4BA4-87B5-3895550B0BB8}" srcOrd="1" destOrd="0" presId="urn:microsoft.com/office/officeart/2005/8/layout/pList1"/>
    <dgm:cxn modelId="{C7F6B661-ABA5-4123-AA0D-E182B1FD2EDA}" type="presParOf" srcId="{E7AC76EA-EEF2-4E63-83FD-01CBE406515B}" destId="{474BDD3D-BCCE-46DF-AC9F-EB72D07A0C50}" srcOrd="2" destOrd="0" presId="urn:microsoft.com/office/officeart/2005/8/layout/pList1"/>
    <dgm:cxn modelId="{50EE159F-28FA-4DDD-AE47-57FC7218B0FA}" type="presParOf" srcId="{474BDD3D-BCCE-46DF-AC9F-EB72D07A0C50}" destId="{63A8D976-E4A5-4ABC-B142-5D172FC2D29E}" srcOrd="0" destOrd="0" presId="urn:microsoft.com/office/officeart/2005/8/layout/pList1"/>
    <dgm:cxn modelId="{4BC7D0A6-416B-4978-961E-B9ADDA5860F4}" type="presParOf" srcId="{474BDD3D-BCCE-46DF-AC9F-EB72D07A0C50}" destId="{0FFD7AA8-4416-4A95-87C7-4CA998EDE4B8}" srcOrd="1" destOrd="0" presId="urn:microsoft.com/office/officeart/2005/8/layout/pList1"/>
    <dgm:cxn modelId="{F6312C47-946F-4C4D-A75C-1D4937176998}" type="presParOf" srcId="{E7AC76EA-EEF2-4E63-83FD-01CBE406515B}" destId="{F0B9C440-C1BF-49B1-B0C5-2F8F7FA1C47F}" srcOrd="3" destOrd="0" presId="urn:microsoft.com/office/officeart/2005/8/layout/pList1"/>
    <dgm:cxn modelId="{26E5EC1E-71DF-4FBC-9D6B-9F241B5EC927}" type="presParOf" srcId="{E7AC76EA-EEF2-4E63-83FD-01CBE406515B}" destId="{0E626377-F2BE-4AE8-96E2-57DF8C5E92BA}" srcOrd="4" destOrd="0" presId="urn:microsoft.com/office/officeart/2005/8/layout/pList1"/>
    <dgm:cxn modelId="{C57B9EF3-8781-45DC-A43B-95799B5F28D9}" type="presParOf" srcId="{0E626377-F2BE-4AE8-96E2-57DF8C5E92BA}" destId="{ECAD702A-3612-4978-B48C-55344E9C1CEA}" srcOrd="0" destOrd="0" presId="urn:microsoft.com/office/officeart/2005/8/layout/pList1"/>
    <dgm:cxn modelId="{B6735DD3-F4A6-47DC-AC4C-243D51EC45CF}" type="presParOf" srcId="{0E626377-F2BE-4AE8-96E2-57DF8C5E92BA}" destId="{EE58AD57-EEEB-4C90-B4A1-E7183E6C6E34}" srcOrd="1" destOrd="0" presId="urn:microsoft.com/office/officeart/2005/8/layout/pList1"/>
    <dgm:cxn modelId="{F51E9A42-4AD3-48A3-806E-AEC99AD574A0}" type="presParOf" srcId="{E7AC76EA-EEF2-4E63-83FD-01CBE406515B}" destId="{74F5944A-D2CA-4D8F-B3FF-BAE6A856DB1B}" srcOrd="5" destOrd="0" presId="urn:microsoft.com/office/officeart/2005/8/layout/pList1"/>
    <dgm:cxn modelId="{8EAFBDBA-BC28-4F35-9A43-37298A467B44}" type="presParOf" srcId="{E7AC76EA-EEF2-4E63-83FD-01CBE406515B}" destId="{060DC7DC-AC30-49BD-AA38-3D75116AB467}" srcOrd="6" destOrd="0" presId="urn:microsoft.com/office/officeart/2005/8/layout/pList1"/>
    <dgm:cxn modelId="{9AE2A775-80AB-4B8A-A797-155CE85A45ED}" type="presParOf" srcId="{060DC7DC-AC30-49BD-AA38-3D75116AB467}" destId="{127A9E14-86FA-444C-8D4D-C3C61890DB93}" srcOrd="0" destOrd="0" presId="urn:microsoft.com/office/officeart/2005/8/layout/pList1"/>
    <dgm:cxn modelId="{649884FD-6556-42DB-8654-83E71D0F4771}" type="presParOf" srcId="{060DC7DC-AC30-49BD-AA38-3D75116AB467}" destId="{ED987590-D34B-4E3A-8246-EFEFF4AE6396}" srcOrd="1" destOrd="0" presId="urn:microsoft.com/office/officeart/2005/8/layout/pList1"/>
    <dgm:cxn modelId="{7A2E11F6-0A9A-4DDA-AC9A-C79AE7B7778A}" type="presParOf" srcId="{E7AC76EA-EEF2-4E63-83FD-01CBE406515B}" destId="{08D3AF26-3F84-4E57-AB40-61C7EC3261CC}" srcOrd="7" destOrd="0" presId="urn:microsoft.com/office/officeart/2005/8/layout/pList1"/>
    <dgm:cxn modelId="{F05CF28A-2E41-4348-AB12-9AF846C74B3F}" type="presParOf" srcId="{E7AC76EA-EEF2-4E63-83FD-01CBE406515B}" destId="{60A2AA5E-F86B-44E2-991B-9D88D0DE8538}" srcOrd="8" destOrd="0" presId="urn:microsoft.com/office/officeart/2005/8/layout/pList1"/>
    <dgm:cxn modelId="{BD2F1A30-3DB0-4647-A0EF-AADDFD772E10}" type="presParOf" srcId="{60A2AA5E-F86B-44E2-991B-9D88D0DE8538}" destId="{54448ABE-7796-4F81-B6D7-789FFDA7F88A}" srcOrd="0" destOrd="0" presId="urn:microsoft.com/office/officeart/2005/8/layout/pList1"/>
    <dgm:cxn modelId="{E2E12E84-3D3C-40BD-B35B-B891B70DC98F}" type="presParOf" srcId="{60A2AA5E-F86B-44E2-991B-9D88D0DE8538}" destId="{69621D1E-F519-4F4C-9D94-36124956C28E}" srcOrd="1" destOrd="0" presId="urn:microsoft.com/office/officeart/2005/8/layout/p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C1968D-91E8-49F8-BBCC-C088BBD0DCAD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5EBAE685-71F5-4566-A320-AC7771E592A4}">
      <dgm:prSet phldrT="[文字]" custT="1"/>
      <dgm:spPr/>
      <dgm:t>
        <a:bodyPr/>
        <a:lstStyle/>
        <a:p>
          <a:r>
            <a:rPr lang="en-US" altLang="zh-TW" sz="4400" b="1" dirty="0" smtClean="0"/>
            <a:t>1946</a:t>
          </a:r>
          <a:endParaRPr lang="zh-TW" altLang="en-US" sz="4400" b="1" dirty="0" smtClean="0"/>
        </a:p>
      </dgm:t>
    </dgm:pt>
    <dgm:pt modelId="{20198134-57BF-48CF-985D-758172B663CE}" type="parTrans" cxnId="{1C6F7FD6-6569-449B-8F49-23DEDC20D010}">
      <dgm:prSet/>
      <dgm:spPr/>
      <dgm:t>
        <a:bodyPr/>
        <a:lstStyle/>
        <a:p>
          <a:endParaRPr lang="zh-TW" altLang="en-US"/>
        </a:p>
      </dgm:t>
    </dgm:pt>
    <dgm:pt modelId="{1D1B7150-6D1C-4264-8980-BD99240F25B6}" type="sibTrans" cxnId="{1C6F7FD6-6569-449B-8F49-23DEDC20D010}">
      <dgm:prSet/>
      <dgm:spPr/>
      <dgm:t>
        <a:bodyPr/>
        <a:lstStyle/>
        <a:p>
          <a:endParaRPr lang="zh-TW" altLang="en-US"/>
        </a:p>
      </dgm:t>
    </dgm:pt>
    <dgm:pt modelId="{D7B00C9F-0563-4874-AD66-C880D004164E}">
      <dgm:prSet phldrT="[文字]" custT="1"/>
      <dgm:spPr/>
      <dgm:t>
        <a:bodyPr/>
        <a:lstStyle/>
        <a:p>
          <a:r>
            <a:rPr lang="en-US" altLang="zh-TW" sz="4400" b="1" dirty="0" smtClean="0"/>
            <a:t>1958</a:t>
          </a:r>
          <a:endParaRPr lang="zh-TW" altLang="en-US" sz="4400" b="1" dirty="0" smtClean="0"/>
        </a:p>
      </dgm:t>
    </dgm:pt>
    <dgm:pt modelId="{9D71847D-8E64-4593-B243-59FA2012B558}" type="parTrans" cxnId="{CE673C61-C04F-4C50-AD1F-4BA56F5884B0}">
      <dgm:prSet/>
      <dgm:spPr/>
      <dgm:t>
        <a:bodyPr/>
        <a:lstStyle/>
        <a:p>
          <a:endParaRPr lang="zh-TW" altLang="en-US"/>
        </a:p>
      </dgm:t>
    </dgm:pt>
    <dgm:pt modelId="{36A7A19B-BA36-483B-92B4-244220B8818A}" type="sibTrans" cxnId="{CE673C61-C04F-4C50-AD1F-4BA56F5884B0}">
      <dgm:prSet/>
      <dgm:spPr/>
      <dgm:t>
        <a:bodyPr/>
        <a:lstStyle/>
        <a:p>
          <a:endParaRPr lang="zh-TW" altLang="en-US"/>
        </a:p>
      </dgm:t>
    </dgm:pt>
    <dgm:pt modelId="{CBC3857F-82D2-45B0-AF58-2E77481D8E94}">
      <dgm:prSet phldrT="[文字]" custT="1"/>
      <dgm:spPr/>
      <dgm:t>
        <a:bodyPr/>
        <a:lstStyle/>
        <a:p>
          <a:r>
            <a:rPr lang="en-US" altLang="zh-TW" sz="4400" b="1" dirty="0" smtClean="0"/>
            <a:t>Sony</a:t>
          </a:r>
          <a:endParaRPr lang="zh-TW" altLang="en-US" sz="4400" b="1" dirty="0"/>
        </a:p>
      </dgm:t>
    </dgm:pt>
    <dgm:pt modelId="{96184F45-D85B-4368-A5E9-564BC5DE6C99}" type="parTrans" cxnId="{16360470-B647-4B75-A9FC-883FDE61526D}">
      <dgm:prSet/>
      <dgm:spPr/>
      <dgm:t>
        <a:bodyPr/>
        <a:lstStyle/>
        <a:p>
          <a:endParaRPr lang="zh-TW" altLang="en-US"/>
        </a:p>
      </dgm:t>
    </dgm:pt>
    <dgm:pt modelId="{6CA94927-D796-4E1C-AFFF-D23A7CDFE9E2}" type="sibTrans" cxnId="{16360470-B647-4B75-A9FC-883FDE61526D}">
      <dgm:prSet/>
      <dgm:spPr/>
      <dgm:t>
        <a:bodyPr/>
        <a:lstStyle/>
        <a:p>
          <a:endParaRPr lang="zh-TW" altLang="en-US"/>
        </a:p>
      </dgm:t>
    </dgm:pt>
    <dgm:pt modelId="{9276B185-45A6-41AE-BCB4-2D00802FF1DA}" type="pres">
      <dgm:prSet presAssocID="{86C1968D-91E8-49F8-BBCC-C088BBD0DCA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D61CB51-C6ED-4F80-B199-3C8DBCA02664}" type="pres">
      <dgm:prSet presAssocID="{5EBAE685-71F5-4566-A320-AC7771E592A4}" presName="parentLin" presStyleCnt="0"/>
      <dgm:spPr/>
    </dgm:pt>
    <dgm:pt modelId="{7A9C30F0-1D13-4CB3-BDB1-D0E9C7B1A400}" type="pres">
      <dgm:prSet presAssocID="{5EBAE685-71F5-4566-A320-AC7771E592A4}" presName="parentLeftMargin" presStyleLbl="node1" presStyleIdx="0" presStyleCnt="3"/>
      <dgm:spPr/>
      <dgm:t>
        <a:bodyPr/>
        <a:lstStyle/>
        <a:p>
          <a:endParaRPr lang="zh-TW" altLang="en-US"/>
        </a:p>
      </dgm:t>
    </dgm:pt>
    <dgm:pt modelId="{22418303-52E8-42A2-BC69-CFF6B67B5EE6}" type="pres">
      <dgm:prSet presAssocID="{5EBAE685-71F5-4566-A320-AC7771E592A4}" presName="parentText" presStyleLbl="node1" presStyleIdx="0" presStyleCnt="3" custScaleX="64553" custScaleY="35952" custLinFactNeighborX="-100000" custLinFactNeighborY="-1450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8B1DAA-F844-49FE-A42E-A603D723B89B}" type="pres">
      <dgm:prSet presAssocID="{5EBAE685-71F5-4566-A320-AC7771E592A4}" presName="negativeSpace" presStyleCnt="0"/>
      <dgm:spPr/>
    </dgm:pt>
    <dgm:pt modelId="{A6642505-DB72-468C-A468-32256C5BBE90}" type="pres">
      <dgm:prSet presAssocID="{5EBAE685-71F5-4566-A320-AC7771E592A4}" presName="childText" presStyleLbl="conFgAcc1" presStyleIdx="0" presStyleCnt="3" custScaleY="91398">
        <dgm:presLayoutVars>
          <dgm:bulletEnabled val="1"/>
        </dgm:presLayoutVars>
      </dgm:prSet>
      <dgm:spPr/>
    </dgm:pt>
    <dgm:pt modelId="{D80F541C-F751-4780-9709-730CB7838949}" type="pres">
      <dgm:prSet presAssocID="{1D1B7150-6D1C-4264-8980-BD99240F25B6}" presName="spaceBetweenRectangles" presStyleCnt="0"/>
      <dgm:spPr/>
    </dgm:pt>
    <dgm:pt modelId="{7DE78B7A-05A2-4129-9656-C8DC2AF4C3D3}" type="pres">
      <dgm:prSet presAssocID="{D7B00C9F-0563-4874-AD66-C880D004164E}" presName="parentLin" presStyleCnt="0"/>
      <dgm:spPr/>
    </dgm:pt>
    <dgm:pt modelId="{AB6E36A2-DED0-471F-A509-DA45F9D9E249}" type="pres">
      <dgm:prSet presAssocID="{D7B00C9F-0563-4874-AD66-C880D004164E}" presName="parentLeftMargin" presStyleLbl="node1" presStyleIdx="0" presStyleCnt="3"/>
      <dgm:spPr/>
      <dgm:t>
        <a:bodyPr/>
        <a:lstStyle/>
        <a:p>
          <a:endParaRPr lang="zh-TW" altLang="en-US"/>
        </a:p>
      </dgm:t>
    </dgm:pt>
    <dgm:pt modelId="{2409CC74-4CEE-409C-A9D6-22C84FC9461A}" type="pres">
      <dgm:prSet presAssocID="{D7B00C9F-0563-4874-AD66-C880D004164E}" presName="parentText" presStyleLbl="node1" presStyleIdx="1" presStyleCnt="3" custScaleX="64553" custScaleY="35952" custLinFactNeighborX="-100000" custLinFactNeighborY="-1159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E87F752-6C59-42E8-AFC6-29A8A16EED22}" type="pres">
      <dgm:prSet presAssocID="{D7B00C9F-0563-4874-AD66-C880D004164E}" presName="negativeSpace" presStyleCnt="0"/>
      <dgm:spPr/>
    </dgm:pt>
    <dgm:pt modelId="{71ACA664-1E52-4562-9D8A-C343594B8432}" type="pres">
      <dgm:prSet presAssocID="{D7B00C9F-0563-4874-AD66-C880D004164E}" presName="childText" presStyleLbl="conFgAcc1" presStyleIdx="1" presStyleCnt="3">
        <dgm:presLayoutVars>
          <dgm:bulletEnabled val="1"/>
        </dgm:presLayoutVars>
      </dgm:prSet>
      <dgm:spPr/>
    </dgm:pt>
    <dgm:pt modelId="{25CEF652-B510-4E1B-835E-509A89C9C694}" type="pres">
      <dgm:prSet presAssocID="{36A7A19B-BA36-483B-92B4-244220B8818A}" presName="spaceBetweenRectangles" presStyleCnt="0"/>
      <dgm:spPr/>
    </dgm:pt>
    <dgm:pt modelId="{C634BFD7-FAFE-444E-8FB6-DFBC40C3A9CA}" type="pres">
      <dgm:prSet presAssocID="{CBC3857F-82D2-45B0-AF58-2E77481D8E94}" presName="parentLin" presStyleCnt="0"/>
      <dgm:spPr/>
    </dgm:pt>
    <dgm:pt modelId="{271EDB62-CFDE-40FF-A63C-659220898C41}" type="pres">
      <dgm:prSet presAssocID="{CBC3857F-82D2-45B0-AF58-2E77481D8E94}" presName="parentLeftMargin" presStyleLbl="node1" presStyleIdx="1" presStyleCnt="3"/>
      <dgm:spPr/>
      <dgm:t>
        <a:bodyPr/>
        <a:lstStyle/>
        <a:p>
          <a:endParaRPr lang="zh-TW" altLang="en-US"/>
        </a:p>
      </dgm:t>
    </dgm:pt>
    <dgm:pt modelId="{BF922287-3C91-447F-B6CA-0836FAB10249}" type="pres">
      <dgm:prSet presAssocID="{CBC3857F-82D2-45B0-AF58-2E77481D8E94}" presName="parentText" presStyleLbl="node1" presStyleIdx="2" presStyleCnt="3" custScaleX="64553" custScaleY="35952" custLinFactNeighborX="-100000" custLinFactNeighborY="-1159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BFFFE26-D911-4633-B0D8-C9A7DA8EF040}" type="pres">
      <dgm:prSet presAssocID="{CBC3857F-82D2-45B0-AF58-2E77481D8E94}" presName="negativeSpace" presStyleCnt="0"/>
      <dgm:spPr/>
    </dgm:pt>
    <dgm:pt modelId="{6DD597B9-A70D-4601-ACCA-18DB753A6146}" type="pres">
      <dgm:prSet presAssocID="{CBC3857F-82D2-45B0-AF58-2E77481D8E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E673C61-C04F-4C50-AD1F-4BA56F5884B0}" srcId="{86C1968D-91E8-49F8-BBCC-C088BBD0DCAD}" destId="{D7B00C9F-0563-4874-AD66-C880D004164E}" srcOrd="1" destOrd="0" parTransId="{9D71847D-8E64-4593-B243-59FA2012B558}" sibTransId="{36A7A19B-BA36-483B-92B4-244220B8818A}"/>
    <dgm:cxn modelId="{1C6F7FD6-6569-449B-8F49-23DEDC20D010}" srcId="{86C1968D-91E8-49F8-BBCC-C088BBD0DCAD}" destId="{5EBAE685-71F5-4566-A320-AC7771E592A4}" srcOrd="0" destOrd="0" parTransId="{20198134-57BF-48CF-985D-758172B663CE}" sibTransId="{1D1B7150-6D1C-4264-8980-BD99240F25B6}"/>
    <dgm:cxn modelId="{86C419D1-4D7E-48AF-968E-4D0B6695B240}" type="presOf" srcId="{CBC3857F-82D2-45B0-AF58-2E77481D8E94}" destId="{BF922287-3C91-447F-B6CA-0836FAB10249}" srcOrd="1" destOrd="0" presId="urn:microsoft.com/office/officeart/2005/8/layout/list1"/>
    <dgm:cxn modelId="{16360470-B647-4B75-A9FC-883FDE61526D}" srcId="{86C1968D-91E8-49F8-BBCC-C088BBD0DCAD}" destId="{CBC3857F-82D2-45B0-AF58-2E77481D8E94}" srcOrd="2" destOrd="0" parTransId="{96184F45-D85B-4368-A5E9-564BC5DE6C99}" sibTransId="{6CA94927-D796-4E1C-AFFF-D23A7CDFE9E2}"/>
    <dgm:cxn modelId="{34C71D9A-C2E7-4DA4-ADC2-07CC38B0DCA6}" type="presOf" srcId="{D7B00C9F-0563-4874-AD66-C880D004164E}" destId="{AB6E36A2-DED0-471F-A509-DA45F9D9E249}" srcOrd="0" destOrd="0" presId="urn:microsoft.com/office/officeart/2005/8/layout/list1"/>
    <dgm:cxn modelId="{5EC620DC-8E90-41C1-A153-47950B333624}" type="presOf" srcId="{5EBAE685-71F5-4566-A320-AC7771E592A4}" destId="{7A9C30F0-1D13-4CB3-BDB1-D0E9C7B1A400}" srcOrd="0" destOrd="0" presId="urn:microsoft.com/office/officeart/2005/8/layout/list1"/>
    <dgm:cxn modelId="{67B87947-9639-47BD-846C-92223A218DD0}" type="presOf" srcId="{86C1968D-91E8-49F8-BBCC-C088BBD0DCAD}" destId="{9276B185-45A6-41AE-BCB4-2D00802FF1DA}" srcOrd="0" destOrd="0" presId="urn:microsoft.com/office/officeart/2005/8/layout/list1"/>
    <dgm:cxn modelId="{84FA20FB-9D63-4C65-992F-3A4CA7A39D35}" type="presOf" srcId="{D7B00C9F-0563-4874-AD66-C880D004164E}" destId="{2409CC74-4CEE-409C-A9D6-22C84FC9461A}" srcOrd="1" destOrd="0" presId="urn:microsoft.com/office/officeart/2005/8/layout/list1"/>
    <dgm:cxn modelId="{B61EEA2F-DAF7-49F4-90C4-6B9A6C8D5CFC}" type="presOf" srcId="{5EBAE685-71F5-4566-A320-AC7771E592A4}" destId="{22418303-52E8-42A2-BC69-CFF6B67B5EE6}" srcOrd="1" destOrd="0" presId="urn:microsoft.com/office/officeart/2005/8/layout/list1"/>
    <dgm:cxn modelId="{EA1AE111-B061-4CBB-AAA5-B87205292BDB}" type="presOf" srcId="{CBC3857F-82D2-45B0-AF58-2E77481D8E94}" destId="{271EDB62-CFDE-40FF-A63C-659220898C41}" srcOrd="0" destOrd="0" presId="urn:microsoft.com/office/officeart/2005/8/layout/list1"/>
    <dgm:cxn modelId="{95140DD0-04AA-4858-9BF8-31B993ADD040}" type="presParOf" srcId="{9276B185-45A6-41AE-BCB4-2D00802FF1DA}" destId="{1D61CB51-C6ED-4F80-B199-3C8DBCA02664}" srcOrd="0" destOrd="0" presId="urn:microsoft.com/office/officeart/2005/8/layout/list1"/>
    <dgm:cxn modelId="{660B1500-C228-4650-BF19-52B384130FB4}" type="presParOf" srcId="{1D61CB51-C6ED-4F80-B199-3C8DBCA02664}" destId="{7A9C30F0-1D13-4CB3-BDB1-D0E9C7B1A400}" srcOrd="0" destOrd="0" presId="urn:microsoft.com/office/officeart/2005/8/layout/list1"/>
    <dgm:cxn modelId="{FA1C6EB6-5C42-4550-B574-82E1AC80A5E7}" type="presParOf" srcId="{1D61CB51-C6ED-4F80-B199-3C8DBCA02664}" destId="{22418303-52E8-42A2-BC69-CFF6B67B5EE6}" srcOrd="1" destOrd="0" presId="urn:microsoft.com/office/officeart/2005/8/layout/list1"/>
    <dgm:cxn modelId="{53F967FC-A834-458B-A02F-95EC9C1DD385}" type="presParOf" srcId="{9276B185-45A6-41AE-BCB4-2D00802FF1DA}" destId="{FC8B1DAA-F844-49FE-A42E-A603D723B89B}" srcOrd="1" destOrd="0" presId="urn:microsoft.com/office/officeart/2005/8/layout/list1"/>
    <dgm:cxn modelId="{ED1BB1FB-A928-4D92-8131-33BBECEE0249}" type="presParOf" srcId="{9276B185-45A6-41AE-BCB4-2D00802FF1DA}" destId="{A6642505-DB72-468C-A468-32256C5BBE90}" srcOrd="2" destOrd="0" presId="urn:microsoft.com/office/officeart/2005/8/layout/list1"/>
    <dgm:cxn modelId="{0140F56C-DECD-4C73-AF4D-E204878F03C2}" type="presParOf" srcId="{9276B185-45A6-41AE-BCB4-2D00802FF1DA}" destId="{D80F541C-F751-4780-9709-730CB7838949}" srcOrd="3" destOrd="0" presId="urn:microsoft.com/office/officeart/2005/8/layout/list1"/>
    <dgm:cxn modelId="{839FDE06-306D-4530-B591-13A9E57259F2}" type="presParOf" srcId="{9276B185-45A6-41AE-BCB4-2D00802FF1DA}" destId="{7DE78B7A-05A2-4129-9656-C8DC2AF4C3D3}" srcOrd="4" destOrd="0" presId="urn:microsoft.com/office/officeart/2005/8/layout/list1"/>
    <dgm:cxn modelId="{660EAF80-A5BA-4436-AE9D-4377ED47911C}" type="presParOf" srcId="{7DE78B7A-05A2-4129-9656-C8DC2AF4C3D3}" destId="{AB6E36A2-DED0-471F-A509-DA45F9D9E249}" srcOrd="0" destOrd="0" presId="urn:microsoft.com/office/officeart/2005/8/layout/list1"/>
    <dgm:cxn modelId="{DA0C5E99-9559-4AD4-BF5E-20EE7428D1B2}" type="presParOf" srcId="{7DE78B7A-05A2-4129-9656-C8DC2AF4C3D3}" destId="{2409CC74-4CEE-409C-A9D6-22C84FC9461A}" srcOrd="1" destOrd="0" presId="urn:microsoft.com/office/officeart/2005/8/layout/list1"/>
    <dgm:cxn modelId="{69A9F2B5-4425-4FB6-A726-DCC5C3D7DC8C}" type="presParOf" srcId="{9276B185-45A6-41AE-BCB4-2D00802FF1DA}" destId="{EE87F752-6C59-42E8-AFC6-29A8A16EED22}" srcOrd="5" destOrd="0" presId="urn:microsoft.com/office/officeart/2005/8/layout/list1"/>
    <dgm:cxn modelId="{A5D122E0-FEEB-405A-9B3B-A059B24CC0E0}" type="presParOf" srcId="{9276B185-45A6-41AE-BCB4-2D00802FF1DA}" destId="{71ACA664-1E52-4562-9D8A-C343594B8432}" srcOrd="6" destOrd="0" presId="urn:microsoft.com/office/officeart/2005/8/layout/list1"/>
    <dgm:cxn modelId="{239BDF9D-5F83-4AED-8E58-E6B328F2C472}" type="presParOf" srcId="{9276B185-45A6-41AE-BCB4-2D00802FF1DA}" destId="{25CEF652-B510-4E1B-835E-509A89C9C694}" srcOrd="7" destOrd="0" presId="urn:microsoft.com/office/officeart/2005/8/layout/list1"/>
    <dgm:cxn modelId="{BCDA7C5A-90EA-4137-9816-B402A25C0183}" type="presParOf" srcId="{9276B185-45A6-41AE-BCB4-2D00802FF1DA}" destId="{C634BFD7-FAFE-444E-8FB6-DFBC40C3A9CA}" srcOrd="8" destOrd="0" presId="urn:microsoft.com/office/officeart/2005/8/layout/list1"/>
    <dgm:cxn modelId="{E718C466-A6C6-4FB1-856B-0E3AAB5B953A}" type="presParOf" srcId="{C634BFD7-FAFE-444E-8FB6-DFBC40C3A9CA}" destId="{271EDB62-CFDE-40FF-A63C-659220898C41}" srcOrd="0" destOrd="0" presId="urn:microsoft.com/office/officeart/2005/8/layout/list1"/>
    <dgm:cxn modelId="{474E2370-A5DF-4200-AFD2-C16C1773308D}" type="presParOf" srcId="{C634BFD7-FAFE-444E-8FB6-DFBC40C3A9CA}" destId="{BF922287-3C91-447F-B6CA-0836FAB10249}" srcOrd="1" destOrd="0" presId="urn:microsoft.com/office/officeart/2005/8/layout/list1"/>
    <dgm:cxn modelId="{8AE27330-2EEF-4F23-9B3D-853FECDADA3D}" type="presParOf" srcId="{9276B185-45A6-41AE-BCB4-2D00802FF1DA}" destId="{BBFFFE26-D911-4633-B0D8-C9A7DA8EF040}" srcOrd="9" destOrd="0" presId="urn:microsoft.com/office/officeart/2005/8/layout/list1"/>
    <dgm:cxn modelId="{552B448E-E03A-4BD3-8E02-39E72001B60E}" type="presParOf" srcId="{9276B185-45A6-41AE-BCB4-2D00802FF1DA}" destId="{6DD597B9-A70D-4601-ACCA-18DB753A6146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0856A2B-7781-4829-8582-EC736B6B25A3}" type="doc">
      <dgm:prSet loTypeId="urn:microsoft.com/office/officeart/2005/8/layout/equation1" loCatId="relationship" qsTypeId="urn:microsoft.com/office/officeart/2005/8/quickstyle/3d1" qsCatId="3D" csTypeId="urn:microsoft.com/office/officeart/2005/8/colors/colorful5" csCatId="colorful" phldr="1"/>
      <dgm:spPr/>
    </dgm:pt>
    <dgm:pt modelId="{EBF12A71-527E-4A66-A925-85D73310221A}">
      <dgm:prSet phldrT="[文字]"/>
      <dgm:spPr/>
      <dgm:t>
        <a:bodyPr/>
        <a:lstStyle/>
        <a:p>
          <a:r>
            <a:rPr lang="en-US" altLang="zh-TW" b="1" dirty="0" smtClean="0">
              <a:solidFill>
                <a:schemeClr val="bg1"/>
              </a:solidFill>
            </a:rPr>
            <a:t>Unique Culture </a:t>
          </a:r>
          <a:endParaRPr lang="zh-TW" altLang="en-US" dirty="0">
            <a:solidFill>
              <a:schemeClr val="bg1"/>
            </a:solidFill>
          </a:endParaRPr>
        </a:p>
      </dgm:t>
    </dgm:pt>
    <dgm:pt modelId="{3CFBDC0D-0991-49BF-BC2B-45316E0FA231}" type="parTrans" cxnId="{C8187A99-55C3-4231-909E-AE9D51079F74}">
      <dgm:prSet/>
      <dgm:spPr/>
      <dgm:t>
        <a:bodyPr/>
        <a:lstStyle/>
        <a:p>
          <a:endParaRPr lang="zh-TW" altLang="en-US"/>
        </a:p>
      </dgm:t>
    </dgm:pt>
    <dgm:pt modelId="{48CFEF9E-E58F-4483-9161-15E59FDCEBEF}" type="sibTrans" cxnId="{C8187A99-55C3-4231-909E-AE9D51079F74}">
      <dgm:prSet/>
      <dgm:spPr/>
      <dgm:t>
        <a:bodyPr/>
        <a:lstStyle/>
        <a:p>
          <a:endParaRPr lang="zh-TW" altLang="en-US"/>
        </a:p>
      </dgm:t>
    </dgm:pt>
    <dgm:pt modelId="{A3DA775F-DFCF-4AE0-8E9E-B2B5DCE0D9BD}">
      <dgm:prSet phldrT="[文字]"/>
      <dgm:spPr/>
      <dgm:t>
        <a:bodyPr/>
        <a:lstStyle/>
        <a:p>
          <a:r>
            <a:rPr lang="en-US" altLang="zh-TW" b="1" dirty="0" smtClean="0">
              <a:solidFill>
                <a:schemeClr val="bg1"/>
              </a:solidFill>
            </a:rPr>
            <a:t>Geographical Features</a:t>
          </a:r>
          <a:endParaRPr lang="zh-TW" altLang="en-US" dirty="0">
            <a:solidFill>
              <a:schemeClr val="bg1"/>
            </a:solidFill>
          </a:endParaRPr>
        </a:p>
      </dgm:t>
    </dgm:pt>
    <dgm:pt modelId="{ACE99BE5-70B8-4211-B289-0F8A24660882}" type="parTrans" cxnId="{84E2014D-A776-4188-ACFC-21EB483BAE96}">
      <dgm:prSet/>
      <dgm:spPr/>
      <dgm:t>
        <a:bodyPr/>
        <a:lstStyle/>
        <a:p>
          <a:endParaRPr lang="zh-TW" altLang="en-US"/>
        </a:p>
      </dgm:t>
    </dgm:pt>
    <dgm:pt modelId="{11FEFF9F-3687-44C2-AFB4-3BB747E100ED}" type="sibTrans" cxnId="{84E2014D-A776-4188-ACFC-21EB483BAE96}">
      <dgm:prSet/>
      <dgm:spPr/>
      <dgm:t>
        <a:bodyPr/>
        <a:lstStyle/>
        <a:p>
          <a:endParaRPr lang="zh-TW" altLang="en-US"/>
        </a:p>
      </dgm:t>
    </dgm:pt>
    <dgm:pt modelId="{42E5FFC9-0CE6-40CD-BE4D-B8A823EE1413}">
      <dgm:prSet phldrT="[文字]"/>
      <dgm:spPr/>
      <dgm:t>
        <a:bodyPr/>
        <a:lstStyle/>
        <a:p>
          <a:r>
            <a:rPr lang="en-US" altLang="zh-TW" b="1" dirty="0" smtClean="0"/>
            <a:t>New Spots or Specialties</a:t>
          </a:r>
          <a:endParaRPr lang="zh-TW" altLang="en-US" b="1" dirty="0"/>
        </a:p>
      </dgm:t>
    </dgm:pt>
    <dgm:pt modelId="{14FCF17C-5322-4BED-A981-AB8EEEB449CE}" type="parTrans" cxnId="{804A5875-13EE-41A1-A1A8-68A0F0E28633}">
      <dgm:prSet/>
      <dgm:spPr/>
      <dgm:t>
        <a:bodyPr/>
        <a:lstStyle/>
        <a:p>
          <a:endParaRPr lang="zh-TW" altLang="en-US"/>
        </a:p>
      </dgm:t>
    </dgm:pt>
    <dgm:pt modelId="{990E35BD-0DDB-4582-B258-A6F92940C12C}" type="sibTrans" cxnId="{804A5875-13EE-41A1-A1A8-68A0F0E28633}">
      <dgm:prSet/>
      <dgm:spPr/>
      <dgm:t>
        <a:bodyPr/>
        <a:lstStyle/>
        <a:p>
          <a:endParaRPr lang="zh-TW" altLang="en-US"/>
        </a:p>
      </dgm:t>
    </dgm:pt>
    <dgm:pt modelId="{1B0486F9-9E90-4B70-A0A9-1C108E8B8193}" type="pres">
      <dgm:prSet presAssocID="{50856A2B-7781-4829-8582-EC736B6B25A3}" presName="linearFlow" presStyleCnt="0">
        <dgm:presLayoutVars>
          <dgm:dir/>
          <dgm:resizeHandles val="exact"/>
        </dgm:presLayoutVars>
      </dgm:prSet>
      <dgm:spPr/>
    </dgm:pt>
    <dgm:pt modelId="{435A1E74-DA71-4612-8A48-248CBD2E5F85}" type="pres">
      <dgm:prSet presAssocID="{EBF12A71-527E-4A66-A925-85D73310221A}" presName="node" presStyleLbl="node1" presStyleIdx="0" presStyleCnt="3" custScaleX="148337" custScaleY="58935" custLinFactNeighborX="2261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7B266A08-06B3-42B8-8FE1-80879F7ADDF3}" type="pres">
      <dgm:prSet presAssocID="{48CFEF9E-E58F-4483-9161-15E59FDCEBEF}" presName="spacerL" presStyleCnt="0"/>
      <dgm:spPr/>
    </dgm:pt>
    <dgm:pt modelId="{DA6D264E-C460-4ABF-B3B4-91E4A1E386B0}" type="pres">
      <dgm:prSet presAssocID="{48CFEF9E-E58F-4483-9161-15E59FDCEBEF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FBAFF775-CFD1-4EDC-AFA6-21697E7FCC51}" type="pres">
      <dgm:prSet presAssocID="{48CFEF9E-E58F-4483-9161-15E59FDCEBEF}" presName="spacerR" presStyleCnt="0"/>
      <dgm:spPr/>
    </dgm:pt>
    <dgm:pt modelId="{62A49990-08AE-4D74-8E64-0A95A016281E}" type="pres">
      <dgm:prSet presAssocID="{A3DA775F-DFCF-4AE0-8E9E-B2B5DCE0D9BD}" presName="node" presStyleLbl="node1" presStyleIdx="1" presStyleCnt="3" custScaleX="146326" custScaleY="5859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14267292-13C8-4DCF-9B8F-9F2E66A97AEB}" type="pres">
      <dgm:prSet presAssocID="{11FEFF9F-3687-44C2-AFB4-3BB747E100ED}" presName="spacerL" presStyleCnt="0"/>
      <dgm:spPr/>
    </dgm:pt>
    <dgm:pt modelId="{E2627C4F-EC3E-4926-8454-7DD876D0C78E}" type="pres">
      <dgm:prSet presAssocID="{11FEFF9F-3687-44C2-AFB4-3BB747E100ED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A9635FB9-8B73-4A59-B5E1-7E0924016CE4}" type="pres">
      <dgm:prSet presAssocID="{11FEFF9F-3687-44C2-AFB4-3BB747E100ED}" presName="spacerR" presStyleCnt="0"/>
      <dgm:spPr/>
    </dgm:pt>
    <dgm:pt modelId="{EA7529BC-68A5-4DB0-901A-D5DB81903C9B}" type="pres">
      <dgm:prSet presAssocID="{42E5FFC9-0CE6-40CD-BE4D-B8A823EE1413}" presName="node" presStyleLbl="node1" presStyleIdx="2" presStyleCnt="3" custScaleX="135382" custScaleY="5736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5ACECA7F-E222-401E-9193-A21130504289}" type="presOf" srcId="{EBF12A71-527E-4A66-A925-85D73310221A}" destId="{435A1E74-DA71-4612-8A48-248CBD2E5F85}" srcOrd="0" destOrd="0" presId="urn:microsoft.com/office/officeart/2005/8/layout/equation1"/>
    <dgm:cxn modelId="{08AFB28C-09AE-458E-881D-A6338B718563}" type="presOf" srcId="{11FEFF9F-3687-44C2-AFB4-3BB747E100ED}" destId="{E2627C4F-EC3E-4926-8454-7DD876D0C78E}" srcOrd="0" destOrd="0" presId="urn:microsoft.com/office/officeart/2005/8/layout/equation1"/>
    <dgm:cxn modelId="{F0C3A5E0-1424-493A-9525-A566FA22200F}" type="presOf" srcId="{A3DA775F-DFCF-4AE0-8E9E-B2B5DCE0D9BD}" destId="{62A49990-08AE-4D74-8E64-0A95A016281E}" srcOrd="0" destOrd="0" presId="urn:microsoft.com/office/officeart/2005/8/layout/equation1"/>
    <dgm:cxn modelId="{1DB9265A-BE87-4C64-AD1B-B4D3CC678B72}" type="presOf" srcId="{48CFEF9E-E58F-4483-9161-15E59FDCEBEF}" destId="{DA6D264E-C460-4ABF-B3B4-91E4A1E386B0}" srcOrd="0" destOrd="0" presId="urn:microsoft.com/office/officeart/2005/8/layout/equation1"/>
    <dgm:cxn modelId="{C8187A99-55C3-4231-909E-AE9D51079F74}" srcId="{50856A2B-7781-4829-8582-EC736B6B25A3}" destId="{EBF12A71-527E-4A66-A925-85D73310221A}" srcOrd="0" destOrd="0" parTransId="{3CFBDC0D-0991-49BF-BC2B-45316E0FA231}" sibTransId="{48CFEF9E-E58F-4483-9161-15E59FDCEBEF}"/>
    <dgm:cxn modelId="{AEDDE856-5A47-4DEC-ACA9-4067A249EBF6}" type="presOf" srcId="{42E5FFC9-0CE6-40CD-BE4D-B8A823EE1413}" destId="{EA7529BC-68A5-4DB0-901A-D5DB81903C9B}" srcOrd="0" destOrd="0" presId="urn:microsoft.com/office/officeart/2005/8/layout/equation1"/>
    <dgm:cxn modelId="{804A5875-13EE-41A1-A1A8-68A0F0E28633}" srcId="{50856A2B-7781-4829-8582-EC736B6B25A3}" destId="{42E5FFC9-0CE6-40CD-BE4D-B8A823EE1413}" srcOrd="2" destOrd="0" parTransId="{14FCF17C-5322-4BED-A981-AB8EEEB449CE}" sibTransId="{990E35BD-0DDB-4582-B258-A6F92940C12C}"/>
    <dgm:cxn modelId="{C0607273-3F77-46D2-B0C8-92E7A3B1254E}" type="presOf" srcId="{50856A2B-7781-4829-8582-EC736B6B25A3}" destId="{1B0486F9-9E90-4B70-A0A9-1C108E8B8193}" srcOrd="0" destOrd="0" presId="urn:microsoft.com/office/officeart/2005/8/layout/equation1"/>
    <dgm:cxn modelId="{84E2014D-A776-4188-ACFC-21EB483BAE96}" srcId="{50856A2B-7781-4829-8582-EC736B6B25A3}" destId="{A3DA775F-DFCF-4AE0-8E9E-B2B5DCE0D9BD}" srcOrd="1" destOrd="0" parTransId="{ACE99BE5-70B8-4211-B289-0F8A24660882}" sibTransId="{11FEFF9F-3687-44C2-AFB4-3BB747E100ED}"/>
    <dgm:cxn modelId="{4E80E432-DD37-4A9E-898F-23F4F448B292}" type="presParOf" srcId="{1B0486F9-9E90-4B70-A0A9-1C108E8B8193}" destId="{435A1E74-DA71-4612-8A48-248CBD2E5F85}" srcOrd="0" destOrd="0" presId="urn:microsoft.com/office/officeart/2005/8/layout/equation1"/>
    <dgm:cxn modelId="{E47109ED-D606-43B4-B738-9B2465AA20A4}" type="presParOf" srcId="{1B0486F9-9E90-4B70-A0A9-1C108E8B8193}" destId="{7B266A08-06B3-42B8-8FE1-80879F7ADDF3}" srcOrd="1" destOrd="0" presId="urn:microsoft.com/office/officeart/2005/8/layout/equation1"/>
    <dgm:cxn modelId="{F0AD3A42-EC7F-4FBA-A4D8-E6C43B362CF6}" type="presParOf" srcId="{1B0486F9-9E90-4B70-A0A9-1C108E8B8193}" destId="{DA6D264E-C460-4ABF-B3B4-91E4A1E386B0}" srcOrd="2" destOrd="0" presId="urn:microsoft.com/office/officeart/2005/8/layout/equation1"/>
    <dgm:cxn modelId="{95A1C3A9-26CD-4F74-8F3E-7F8C5A3383A9}" type="presParOf" srcId="{1B0486F9-9E90-4B70-A0A9-1C108E8B8193}" destId="{FBAFF775-CFD1-4EDC-AFA6-21697E7FCC51}" srcOrd="3" destOrd="0" presId="urn:microsoft.com/office/officeart/2005/8/layout/equation1"/>
    <dgm:cxn modelId="{7CDF1812-BE07-40BE-9B9B-5D0FC6419561}" type="presParOf" srcId="{1B0486F9-9E90-4B70-A0A9-1C108E8B8193}" destId="{62A49990-08AE-4D74-8E64-0A95A016281E}" srcOrd="4" destOrd="0" presId="urn:microsoft.com/office/officeart/2005/8/layout/equation1"/>
    <dgm:cxn modelId="{91DB376F-71E1-4100-94A0-79A2257BC264}" type="presParOf" srcId="{1B0486F9-9E90-4B70-A0A9-1C108E8B8193}" destId="{14267292-13C8-4DCF-9B8F-9F2E66A97AEB}" srcOrd="5" destOrd="0" presId="urn:microsoft.com/office/officeart/2005/8/layout/equation1"/>
    <dgm:cxn modelId="{AC8D54AF-2911-4C20-AD21-1B876792CF04}" type="presParOf" srcId="{1B0486F9-9E90-4B70-A0A9-1C108E8B8193}" destId="{E2627C4F-EC3E-4926-8454-7DD876D0C78E}" srcOrd="6" destOrd="0" presId="urn:microsoft.com/office/officeart/2005/8/layout/equation1"/>
    <dgm:cxn modelId="{8F0B6516-D8C2-4EDF-95C2-80D256BA31E4}" type="presParOf" srcId="{1B0486F9-9E90-4B70-A0A9-1C108E8B8193}" destId="{A9635FB9-8B73-4A59-B5E1-7E0924016CE4}" srcOrd="7" destOrd="0" presId="urn:microsoft.com/office/officeart/2005/8/layout/equation1"/>
    <dgm:cxn modelId="{CE787740-F18E-41CA-A945-64A617F701AF}" type="presParOf" srcId="{1B0486F9-9E90-4B70-A0A9-1C108E8B8193}" destId="{EA7529BC-68A5-4DB0-901A-D5DB81903C9B}" srcOrd="8" destOrd="0" presId="urn:microsoft.com/office/officeart/2005/8/layout/equatio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0856A2B-7781-4829-8582-EC736B6B25A3}" type="doc">
      <dgm:prSet loTypeId="urn:microsoft.com/office/officeart/2005/8/layout/equation1" loCatId="relationship" qsTypeId="urn:microsoft.com/office/officeart/2005/8/quickstyle/3d1" qsCatId="3D" csTypeId="urn:microsoft.com/office/officeart/2005/8/colors/colorful4" csCatId="colorful" phldr="1"/>
      <dgm:spPr/>
    </dgm:pt>
    <dgm:pt modelId="{EBF12A71-527E-4A66-A925-85D73310221A}">
      <dgm:prSet phldrT="[文字]" custT="1"/>
      <dgm:spPr/>
      <dgm:t>
        <a:bodyPr/>
        <a:lstStyle/>
        <a:p>
          <a:r>
            <a:rPr lang="en-US" altLang="zh-TW" sz="2600" b="1" dirty="0" smtClean="0"/>
            <a:t>Climate</a:t>
          </a:r>
          <a:endParaRPr lang="zh-TW" altLang="en-US" sz="2600" b="1" dirty="0" smtClean="0"/>
        </a:p>
      </dgm:t>
    </dgm:pt>
    <dgm:pt modelId="{3CFBDC0D-0991-49BF-BC2B-45316E0FA231}" type="parTrans" cxnId="{C8187A99-55C3-4231-909E-AE9D51079F74}">
      <dgm:prSet/>
      <dgm:spPr/>
      <dgm:t>
        <a:bodyPr/>
        <a:lstStyle/>
        <a:p>
          <a:endParaRPr lang="zh-TW" altLang="en-US"/>
        </a:p>
      </dgm:t>
    </dgm:pt>
    <dgm:pt modelId="{48CFEF9E-E58F-4483-9161-15E59FDCEBEF}" type="sibTrans" cxnId="{C8187A99-55C3-4231-909E-AE9D51079F74}">
      <dgm:prSet/>
      <dgm:spPr/>
      <dgm:t>
        <a:bodyPr/>
        <a:lstStyle/>
        <a:p>
          <a:endParaRPr lang="zh-TW" altLang="en-US"/>
        </a:p>
      </dgm:t>
    </dgm:pt>
    <dgm:pt modelId="{A3DA775F-DFCF-4AE0-8E9E-B2B5DCE0D9BD}">
      <dgm:prSet phldrT="[文字]" custT="1"/>
      <dgm:spPr/>
      <dgm:t>
        <a:bodyPr/>
        <a:lstStyle/>
        <a:p>
          <a:r>
            <a:rPr lang="en-US" altLang="zh-TW" sz="2600" b="1" smtClean="0"/>
            <a:t>Industry</a:t>
          </a:r>
          <a:endParaRPr lang="zh-TW" altLang="en-US" sz="2600" b="1" dirty="0"/>
        </a:p>
      </dgm:t>
    </dgm:pt>
    <dgm:pt modelId="{ACE99BE5-70B8-4211-B289-0F8A24660882}" type="parTrans" cxnId="{84E2014D-A776-4188-ACFC-21EB483BAE96}">
      <dgm:prSet/>
      <dgm:spPr/>
      <dgm:t>
        <a:bodyPr/>
        <a:lstStyle/>
        <a:p>
          <a:endParaRPr lang="zh-TW" altLang="en-US"/>
        </a:p>
      </dgm:t>
    </dgm:pt>
    <dgm:pt modelId="{11FEFF9F-3687-44C2-AFB4-3BB747E100ED}" type="sibTrans" cxnId="{84E2014D-A776-4188-ACFC-21EB483BAE96}">
      <dgm:prSet/>
      <dgm:spPr/>
      <dgm:t>
        <a:bodyPr/>
        <a:lstStyle/>
        <a:p>
          <a:endParaRPr lang="zh-TW" altLang="en-US"/>
        </a:p>
      </dgm:t>
    </dgm:pt>
    <dgm:pt modelId="{42E5FFC9-0CE6-40CD-BE4D-B8A823EE1413}">
      <dgm:prSet phldrT="[文字]" custT="1"/>
      <dgm:spPr/>
      <dgm:t>
        <a:bodyPr/>
        <a:lstStyle/>
        <a:p>
          <a:r>
            <a:rPr lang="en-US" altLang="zh-TW" sz="2600" b="1" dirty="0" smtClean="0"/>
            <a:t>Future</a:t>
          </a:r>
          <a:endParaRPr lang="zh-TW" altLang="en-US" sz="2600" b="1" dirty="0"/>
        </a:p>
      </dgm:t>
    </dgm:pt>
    <dgm:pt modelId="{14FCF17C-5322-4BED-A981-AB8EEEB449CE}" type="parTrans" cxnId="{804A5875-13EE-41A1-A1A8-68A0F0E28633}">
      <dgm:prSet/>
      <dgm:spPr/>
      <dgm:t>
        <a:bodyPr/>
        <a:lstStyle/>
        <a:p>
          <a:endParaRPr lang="zh-TW" altLang="en-US"/>
        </a:p>
      </dgm:t>
    </dgm:pt>
    <dgm:pt modelId="{990E35BD-0DDB-4582-B258-A6F92940C12C}" type="sibTrans" cxnId="{804A5875-13EE-41A1-A1A8-68A0F0E28633}">
      <dgm:prSet/>
      <dgm:spPr/>
      <dgm:t>
        <a:bodyPr/>
        <a:lstStyle/>
        <a:p>
          <a:endParaRPr lang="zh-TW" altLang="en-US"/>
        </a:p>
      </dgm:t>
    </dgm:pt>
    <dgm:pt modelId="{1B0486F9-9E90-4B70-A0A9-1C108E8B8193}" type="pres">
      <dgm:prSet presAssocID="{50856A2B-7781-4829-8582-EC736B6B25A3}" presName="linearFlow" presStyleCnt="0">
        <dgm:presLayoutVars>
          <dgm:dir/>
          <dgm:resizeHandles val="exact"/>
        </dgm:presLayoutVars>
      </dgm:prSet>
      <dgm:spPr/>
    </dgm:pt>
    <dgm:pt modelId="{435A1E74-DA71-4612-8A48-248CBD2E5F85}" type="pres">
      <dgm:prSet presAssocID="{EBF12A71-527E-4A66-A925-85D73310221A}" presName="node" presStyleLbl="node1" presStyleIdx="0" presStyleCnt="3" custScaleX="148337" custScaleY="58935" custLinFactNeighborX="2261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7B266A08-06B3-42B8-8FE1-80879F7ADDF3}" type="pres">
      <dgm:prSet presAssocID="{48CFEF9E-E58F-4483-9161-15E59FDCEBEF}" presName="spacerL" presStyleCnt="0"/>
      <dgm:spPr/>
    </dgm:pt>
    <dgm:pt modelId="{DA6D264E-C460-4ABF-B3B4-91E4A1E386B0}" type="pres">
      <dgm:prSet presAssocID="{48CFEF9E-E58F-4483-9161-15E59FDCEBEF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FBAFF775-CFD1-4EDC-AFA6-21697E7FCC51}" type="pres">
      <dgm:prSet presAssocID="{48CFEF9E-E58F-4483-9161-15E59FDCEBEF}" presName="spacerR" presStyleCnt="0"/>
      <dgm:spPr/>
    </dgm:pt>
    <dgm:pt modelId="{62A49990-08AE-4D74-8E64-0A95A016281E}" type="pres">
      <dgm:prSet presAssocID="{A3DA775F-DFCF-4AE0-8E9E-B2B5DCE0D9BD}" presName="node" presStyleLbl="node1" presStyleIdx="1" presStyleCnt="3" custScaleX="146326" custScaleY="5859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  <dgm:pt modelId="{14267292-13C8-4DCF-9B8F-9F2E66A97AEB}" type="pres">
      <dgm:prSet presAssocID="{11FEFF9F-3687-44C2-AFB4-3BB747E100ED}" presName="spacerL" presStyleCnt="0"/>
      <dgm:spPr/>
    </dgm:pt>
    <dgm:pt modelId="{E2627C4F-EC3E-4926-8454-7DD876D0C78E}" type="pres">
      <dgm:prSet presAssocID="{11FEFF9F-3687-44C2-AFB4-3BB747E100ED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A9635FB9-8B73-4A59-B5E1-7E0924016CE4}" type="pres">
      <dgm:prSet presAssocID="{11FEFF9F-3687-44C2-AFB4-3BB747E100ED}" presName="spacerR" presStyleCnt="0"/>
      <dgm:spPr/>
    </dgm:pt>
    <dgm:pt modelId="{EA7529BC-68A5-4DB0-901A-D5DB81903C9B}" type="pres">
      <dgm:prSet presAssocID="{42E5FFC9-0CE6-40CD-BE4D-B8A823EE1413}" presName="node" presStyleLbl="node1" presStyleIdx="2" presStyleCnt="3" custScaleX="135382" custScaleY="5736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zh-TW" altLang="en-US"/>
        </a:p>
      </dgm:t>
    </dgm:pt>
  </dgm:ptLst>
  <dgm:cxnLst>
    <dgm:cxn modelId="{A293DA76-FCB1-42B6-AB81-C388B07974EE}" type="presOf" srcId="{EBF12A71-527E-4A66-A925-85D73310221A}" destId="{435A1E74-DA71-4612-8A48-248CBD2E5F85}" srcOrd="0" destOrd="0" presId="urn:microsoft.com/office/officeart/2005/8/layout/equation1"/>
    <dgm:cxn modelId="{560932C1-8FA1-4BB5-8FD4-D68FC0CAE828}" type="presOf" srcId="{11FEFF9F-3687-44C2-AFB4-3BB747E100ED}" destId="{E2627C4F-EC3E-4926-8454-7DD876D0C78E}" srcOrd="0" destOrd="0" presId="urn:microsoft.com/office/officeart/2005/8/layout/equation1"/>
    <dgm:cxn modelId="{B3AE92A7-B43F-4048-BB4B-2F08F351B09C}" type="presOf" srcId="{42E5FFC9-0CE6-40CD-BE4D-B8A823EE1413}" destId="{EA7529BC-68A5-4DB0-901A-D5DB81903C9B}" srcOrd="0" destOrd="0" presId="urn:microsoft.com/office/officeart/2005/8/layout/equation1"/>
    <dgm:cxn modelId="{6DA8A399-F1C0-4A51-8E14-B32DAC2533CD}" type="presOf" srcId="{48CFEF9E-E58F-4483-9161-15E59FDCEBEF}" destId="{DA6D264E-C460-4ABF-B3B4-91E4A1E386B0}" srcOrd="0" destOrd="0" presId="urn:microsoft.com/office/officeart/2005/8/layout/equation1"/>
    <dgm:cxn modelId="{C8187A99-55C3-4231-909E-AE9D51079F74}" srcId="{50856A2B-7781-4829-8582-EC736B6B25A3}" destId="{EBF12A71-527E-4A66-A925-85D73310221A}" srcOrd="0" destOrd="0" parTransId="{3CFBDC0D-0991-49BF-BC2B-45316E0FA231}" sibTransId="{48CFEF9E-E58F-4483-9161-15E59FDCEBEF}"/>
    <dgm:cxn modelId="{804A5875-13EE-41A1-A1A8-68A0F0E28633}" srcId="{50856A2B-7781-4829-8582-EC736B6B25A3}" destId="{42E5FFC9-0CE6-40CD-BE4D-B8A823EE1413}" srcOrd="2" destOrd="0" parTransId="{14FCF17C-5322-4BED-A981-AB8EEEB449CE}" sibTransId="{990E35BD-0DDB-4582-B258-A6F92940C12C}"/>
    <dgm:cxn modelId="{84E2014D-A776-4188-ACFC-21EB483BAE96}" srcId="{50856A2B-7781-4829-8582-EC736B6B25A3}" destId="{A3DA775F-DFCF-4AE0-8E9E-B2B5DCE0D9BD}" srcOrd="1" destOrd="0" parTransId="{ACE99BE5-70B8-4211-B289-0F8A24660882}" sibTransId="{11FEFF9F-3687-44C2-AFB4-3BB747E100ED}"/>
    <dgm:cxn modelId="{197FDCEA-FDF5-410D-8979-5020ABB151B1}" type="presOf" srcId="{A3DA775F-DFCF-4AE0-8E9E-B2B5DCE0D9BD}" destId="{62A49990-08AE-4D74-8E64-0A95A016281E}" srcOrd="0" destOrd="0" presId="urn:microsoft.com/office/officeart/2005/8/layout/equation1"/>
    <dgm:cxn modelId="{132B14BD-E8A5-4B29-A8F6-68B92DB9F9BB}" type="presOf" srcId="{50856A2B-7781-4829-8582-EC736B6B25A3}" destId="{1B0486F9-9E90-4B70-A0A9-1C108E8B8193}" srcOrd="0" destOrd="0" presId="urn:microsoft.com/office/officeart/2005/8/layout/equation1"/>
    <dgm:cxn modelId="{C5621355-B604-4617-B848-2E41E9D437D2}" type="presParOf" srcId="{1B0486F9-9E90-4B70-A0A9-1C108E8B8193}" destId="{435A1E74-DA71-4612-8A48-248CBD2E5F85}" srcOrd="0" destOrd="0" presId="urn:microsoft.com/office/officeart/2005/8/layout/equation1"/>
    <dgm:cxn modelId="{6FCF80C2-22FD-43C6-9588-E0C1B4CEA33F}" type="presParOf" srcId="{1B0486F9-9E90-4B70-A0A9-1C108E8B8193}" destId="{7B266A08-06B3-42B8-8FE1-80879F7ADDF3}" srcOrd="1" destOrd="0" presId="urn:microsoft.com/office/officeart/2005/8/layout/equation1"/>
    <dgm:cxn modelId="{5AF0A136-6312-4355-8667-F2638FB6CBD8}" type="presParOf" srcId="{1B0486F9-9E90-4B70-A0A9-1C108E8B8193}" destId="{DA6D264E-C460-4ABF-B3B4-91E4A1E386B0}" srcOrd="2" destOrd="0" presId="urn:microsoft.com/office/officeart/2005/8/layout/equation1"/>
    <dgm:cxn modelId="{557BEE43-A7CF-43E1-91A1-17C2286D7EE8}" type="presParOf" srcId="{1B0486F9-9E90-4B70-A0A9-1C108E8B8193}" destId="{FBAFF775-CFD1-4EDC-AFA6-21697E7FCC51}" srcOrd="3" destOrd="0" presId="urn:microsoft.com/office/officeart/2005/8/layout/equation1"/>
    <dgm:cxn modelId="{260BB039-23C9-46B2-802F-0E4AA9FC647A}" type="presParOf" srcId="{1B0486F9-9E90-4B70-A0A9-1C108E8B8193}" destId="{62A49990-08AE-4D74-8E64-0A95A016281E}" srcOrd="4" destOrd="0" presId="urn:microsoft.com/office/officeart/2005/8/layout/equation1"/>
    <dgm:cxn modelId="{ED53C804-2929-4E29-905A-5B1EB64EF630}" type="presParOf" srcId="{1B0486F9-9E90-4B70-A0A9-1C108E8B8193}" destId="{14267292-13C8-4DCF-9B8F-9F2E66A97AEB}" srcOrd="5" destOrd="0" presId="urn:microsoft.com/office/officeart/2005/8/layout/equation1"/>
    <dgm:cxn modelId="{C336167E-08A7-48B9-B8E2-54D7F31665E2}" type="presParOf" srcId="{1B0486F9-9E90-4B70-A0A9-1C108E8B8193}" destId="{E2627C4F-EC3E-4926-8454-7DD876D0C78E}" srcOrd="6" destOrd="0" presId="urn:microsoft.com/office/officeart/2005/8/layout/equation1"/>
    <dgm:cxn modelId="{83715746-24D8-4020-9AB4-2BA036D0F465}" type="presParOf" srcId="{1B0486F9-9E90-4B70-A0A9-1C108E8B8193}" destId="{A9635FB9-8B73-4A59-B5E1-7E0924016CE4}" srcOrd="7" destOrd="0" presId="urn:microsoft.com/office/officeart/2005/8/layout/equation1"/>
    <dgm:cxn modelId="{EACDEAA4-B118-49C0-8C03-FE477155D523}" type="presParOf" srcId="{1B0486F9-9E90-4B70-A0A9-1C108E8B8193}" destId="{EA7529BC-68A5-4DB0-901A-D5DB81903C9B}" srcOrd="8" destOrd="0" presId="urn:microsoft.com/office/officeart/2005/8/layout/equati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0373F-3EAF-4CE8-8935-76D5459011DD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0C7DB-81CF-4104-9638-70991D3E879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0C7DB-81CF-4104-9638-70991D3E879F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0C7DB-81CF-4104-9638-70991D3E879F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0C7DB-81CF-4104-9638-70991D3E879F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20C7DB-81CF-4104-9638-70991D3E879F}" type="slidenum">
              <a:rPr lang="zh-TW" altLang="en-US" smtClean="0"/>
              <a:pPr/>
              <a:t>48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FB106-76CD-447C-B5C1-70B5433DD0E5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426CE-3CC8-4A16-A0F2-92C10933B722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168F-1D04-4B44-9E4E-7BB08B1A1B92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2C968-F262-4330-9AAA-5C839068B3FC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44463-2997-472A-B3B2-D4F8F8A1D943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C5AB1-3316-42D8-AC9D-B2C31E1DB019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CD166-D3F5-4020-9C3F-7150CA6B6402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A289-5115-47D1-8B54-527567F0B4DE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D4BB6-3957-4D7D-9144-2E56F8E9C5EA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7E78-8231-4E6D-88A9-13E371620163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AD3E2-9F62-4F5B-973A-0EEE42EC904D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709C0-1D7E-487A-BD84-24E090FCB0E5}" type="datetime1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CB915-A8AB-4BAF-95D7-6105812F94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diagramData" Target="../diagrams/data1.xml"/><Relationship Id="rId7" Type="http://schemas.openxmlformats.org/officeDocument/2006/relationships/image" Target="../media/image5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2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gif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jpeg"/><Relationship Id="rId5" Type="http://schemas.openxmlformats.org/officeDocument/2006/relationships/image" Target="../media/image95.png"/><Relationship Id="rId10" Type="http://schemas.openxmlformats.org/officeDocument/2006/relationships/image" Target="../media/image100.jpeg"/><Relationship Id="rId4" Type="http://schemas.openxmlformats.org/officeDocument/2006/relationships/image" Target="../media/image94.jpeg"/><Relationship Id="rId9" Type="http://schemas.openxmlformats.org/officeDocument/2006/relationships/image" Target="../media/image9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Data" Target="../diagrams/data3.xml"/><Relationship Id="rId7" Type="http://schemas.openxmlformats.org/officeDocument/2006/relationships/diagramData" Target="../diagrams/data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diagramColors" Target="../diagrams/colors4.xml"/><Relationship Id="rId4" Type="http://schemas.openxmlformats.org/officeDocument/2006/relationships/diagramLayout" Target="../diagrams/layout3.xml"/><Relationship Id="rId9" Type="http://schemas.openxmlformats.org/officeDocument/2006/relationships/diagramQuickStyle" Target="../diagrams/quickStyle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8.png"/><Relationship Id="rId4" Type="http://schemas.openxmlformats.org/officeDocument/2006/relationships/image" Target="../media/image10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ttp://img7.ph.126.net/gvChninbfRV0nJDA16KOlw==/108536751021396153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0" y="-1"/>
            <a:ext cx="9144000" cy="2238376"/>
          </a:xfrm>
          <a:prstGeom prst="rect">
            <a:avLst/>
          </a:prstGeom>
          <a:noFill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66091" y="1232332"/>
            <a:ext cx="3664527" cy="1470025"/>
          </a:xfrm>
        </p:spPr>
        <p:txBody>
          <a:bodyPr>
            <a:normAutofit/>
          </a:bodyPr>
          <a:lstStyle/>
          <a:p>
            <a:r>
              <a:rPr lang="en-US" altLang="zh-TW" sz="66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Japan</a:t>
            </a:r>
            <a:endParaRPr lang="zh-TW" altLang="en-US" sz="6600" b="1" dirty="0">
              <a:solidFill>
                <a:srgbClr val="002060"/>
              </a:solidFill>
              <a:latin typeface="MS UI Gothic" pitchFamily="34" charset="-128"/>
              <a:ea typeface="MS UI Gothic" pitchFamily="34" charset="-128"/>
              <a:cs typeface="Arial Unicode MS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07825" y="3480970"/>
            <a:ext cx="6400800" cy="3280064"/>
          </a:xfrm>
        </p:spPr>
        <p:txBody>
          <a:bodyPr>
            <a:normAutofit/>
          </a:bodyPr>
          <a:lstStyle/>
          <a:p>
            <a:pPr algn="l"/>
            <a:r>
              <a:rPr lang="en-US" altLang="zh-TW" b="1" dirty="0" smtClean="0">
                <a:solidFill>
                  <a:srgbClr val="006BBC"/>
                </a:solidFill>
                <a:sym typeface="Questrial"/>
              </a:rPr>
              <a:t>04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3000" b="1" i="0" u="none" strike="noStrike" cap="none" baseline="0" dirty="0" err="1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呂怡萱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altLang="zh-TW" b="1" dirty="0" smtClean="0">
                <a:solidFill>
                  <a:srgbClr val="006BBC"/>
                </a:solidFill>
              </a:rPr>
              <a:t>Shelly 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  <a:t>                                      </a:t>
            </a:r>
            <a:r>
              <a:rPr lang="en-US" altLang="zh-TW" b="1" dirty="0" smtClean="0">
                <a:solidFill>
                  <a:srgbClr val="006BBC"/>
                </a:solidFill>
                <a:sym typeface="Questrial"/>
              </a:rPr>
              <a:t>12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sz="3000" b="1" dirty="0" err="1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朱敏瑄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  <a:t> </a:t>
            </a:r>
            <a:r>
              <a:rPr lang="en-US" altLang="zh-TW" b="1" dirty="0" smtClean="0">
                <a:solidFill>
                  <a:srgbClr val="006BBC"/>
                </a:solidFill>
              </a:rPr>
              <a:t>Kelly 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en-US" b="1" i="0" u="none" strike="noStrike" cap="none" baseline="0" dirty="0" smtClean="0">
                <a:solidFill>
                  <a:srgbClr val="006BBC"/>
                </a:solidFill>
                <a:latin typeface="Questrial"/>
                <a:ea typeface="Questrial"/>
                <a:cs typeface="Questrial"/>
                <a:sym typeface="Questrial"/>
              </a:rPr>
            </a:br>
            <a:r>
              <a:rPr lang="en-US" altLang="zh-TW" b="1" dirty="0" smtClean="0">
                <a:solidFill>
                  <a:srgbClr val="006BBC"/>
                </a:solidFill>
                <a:sym typeface="Questrial"/>
              </a:rPr>
              <a:t>21</a:t>
            </a:r>
            <a:r>
              <a:rPr lang="en-US" b="1" dirty="0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 </a:t>
            </a:r>
            <a:r>
              <a:rPr lang="en-US" sz="3000" b="1" dirty="0" err="1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林心俞</a:t>
            </a:r>
            <a:r>
              <a:rPr lang="en-US" b="1" i="0" u="none" strike="noStrike" cap="none" baseline="0" dirty="0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 </a:t>
            </a:r>
            <a:r>
              <a:rPr lang="en-US" altLang="zh-TW" b="1" dirty="0" err="1" smtClean="0">
                <a:solidFill>
                  <a:srgbClr val="006BBC"/>
                </a:solidFill>
              </a:rPr>
              <a:t>Hsinyu</a:t>
            </a:r>
            <a:endParaRPr lang="en-US" altLang="zh-TW" b="1" dirty="0" smtClean="0">
              <a:solidFill>
                <a:srgbClr val="006BBC"/>
              </a:solidFill>
            </a:endParaRPr>
          </a:p>
          <a:p>
            <a:pPr algn="l"/>
            <a:r>
              <a:rPr lang="en-US" altLang="zh-TW" b="1" dirty="0" smtClean="0">
                <a:solidFill>
                  <a:srgbClr val="006BBC"/>
                </a:solidFill>
              </a:rPr>
              <a:t>33</a:t>
            </a:r>
            <a:r>
              <a:rPr lang="zh-TW" altLang="en-US" b="1" dirty="0" smtClean="0">
                <a:solidFill>
                  <a:srgbClr val="006BBC"/>
                </a:solidFill>
              </a:rPr>
              <a:t> </a:t>
            </a:r>
            <a:r>
              <a:rPr lang="zh-TW" altLang="en-US" sz="3000" b="1" dirty="0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魏丞宏</a:t>
            </a:r>
            <a:r>
              <a:rPr lang="zh-TW" altLang="en-US" b="1" dirty="0" smtClean="0">
                <a:solidFill>
                  <a:srgbClr val="006BBC"/>
                </a:solidFill>
              </a:rPr>
              <a:t> </a:t>
            </a:r>
            <a:r>
              <a:rPr lang="en-US" altLang="zh-TW" b="1" dirty="0">
                <a:solidFill>
                  <a:srgbClr val="006BBC"/>
                </a:solidFill>
              </a:rPr>
              <a:t>Bryant</a:t>
            </a:r>
          </a:p>
          <a:p>
            <a:pPr algn="l"/>
            <a:r>
              <a:rPr lang="en-US" altLang="zh-TW" b="1" dirty="0" smtClean="0">
                <a:solidFill>
                  <a:srgbClr val="006BBC"/>
                </a:solidFill>
              </a:rPr>
              <a:t>49</a:t>
            </a:r>
            <a:r>
              <a:rPr lang="zh-TW" altLang="en-US" b="1" dirty="0" smtClean="0">
                <a:solidFill>
                  <a:srgbClr val="006BBC"/>
                </a:solidFill>
              </a:rPr>
              <a:t> </a:t>
            </a:r>
            <a:r>
              <a:rPr lang="zh-TW" altLang="en-US" sz="3000" b="1" dirty="0" smtClean="0">
                <a:solidFill>
                  <a:srgbClr val="006BBC"/>
                </a:solidFill>
                <a:latin typeface="微軟正黑體" pitchFamily="34" charset="-120"/>
                <a:ea typeface="微軟正黑體" pitchFamily="34" charset="-120"/>
                <a:cs typeface="Questrial"/>
                <a:sym typeface="Questrial"/>
              </a:rPr>
              <a:t>葉廷遠</a:t>
            </a:r>
            <a:r>
              <a:rPr lang="zh-TW" altLang="en-US" b="1" dirty="0" smtClean="0">
                <a:solidFill>
                  <a:srgbClr val="006BBC"/>
                </a:solidFill>
              </a:rPr>
              <a:t> </a:t>
            </a:r>
            <a:r>
              <a:rPr lang="en-US" altLang="zh-TW" b="1" dirty="0">
                <a:solidFill>
                  <a:srgbClr val="006BBC"/>
                </a:solidFill>
              </a:rPr>
              <a:t>Carlos</a:t>
            </a:r>
            <a:endParaRPr lang="zh-TW" altLang="en-US" b="1" dirty="0">
              <a:solidFill>
                <a:srgbClr val="006BBC"/>
              </a:solidFill>
            </a:endParaRPr>
          </a:p>
        </p:txBody>
      </p:sp>
      <p:pic>
        <p:nvPicPr>
          <p:cNvPr id="9" name="圖片 8" descr="143151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311" y="2513824"/>
            <a:ext cx="4738254" cy="4927785"/>
          </a:xfrm>
          <a:prstGeom prst="rect">
            <a:avLst/>
          </a:prstGeom>
        </p:spPr>
      </p:pic>
      <p:pic>
        <p:nvPicPr>
          <p:cNvPr id="10" name="圖片 9" descr="代表照片_201312200351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800" y="5638800"/>
            <a:ext cx="1219200" cy="1219200"/>
          </a:xfrm>
          <a:prstGeom prst="rect">
            <a:avLst/>
          </a:prstGeom>
        </p:spPr>
      </p:pic>
      <p:pic>
        <p:nvPicPr>
          <p:cNvPr id="11" name="圖片 10" descr="未命名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258840">
            <a:off x="-80152" y="192975"/>
            <a:ext cx="2252117" cy="1428356"/>
          </a:xfrm>
          <a:prstGeom prst="rect">
            <a:avLst/>
          </a:prstGeom>
        </p:spPr>
      </p:pic>
      <p:sp>
        <p:nvSpPr>
          <p:cNvPr id="13" name="Shape 149"/>
          <p:cNvSpPr/>
          <p:nvPr/>
        </p:nvSpPr>
        <p:spPr>
          <a:xfrm>
            <a:off x="3117262" y="6396336"/>
            <a:ext cx="2383000" cy="46166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altLang="zh-TW" sz="2400" b="1" dirty="0">
                <a:solidFill>
                  <a:srgbClr val="006BBC"/>
                </a:solidFill>
                <a:sym typeface="Questrial"/>
              </a:rPr>
              <a:t>DATE：2016.5.25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9" name="標題 1"/>
          <p:cNvSpPr txBox="1">
            <a:spLocks/>
          </p:cNvSpPr>
          <p:nvPr/>
        </p:nvSpPr>
        <p:spPr>
          <a:xfrm>
            <a:off x="1572463" y="289323"/>
            <a:ext cx="3664527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Outline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S UI Gothic" pitchFamily="34" charset="-128"/>
              <a:ea typeface="MS UI Gothic" pitchFamily="34" charset="-128"/>
              <a:cs typeface="Arial Unicode MS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555" y="2403328"/>
            <a:ext cx="621377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Overview</a:t>
            </a: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Economy and Industry</a:t>
            </a:r>
            <a:endParaRPr lang="zh-TW" altLang="en-US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Representative Company</a:t>
            </a: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Q&amp;A</a:t>
            </a:r>
            <a:endParaRPr lang="zh-TW" altLang="en-US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</a:pPr>
            <a:endParaRPr lang="zh-TW" altLang="en-US" sz="3600" dirty="0"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9" name="標題 1"/>
          <p:cNvSpPr txBox="1">
            <a:spLocks/>
          </p:cNvSpPr>
          <p:nvPr/>
        </p:nvSpPr>
        <p:spPr>
          <a:xfrm>
            <a:off x="1572463" y="289323"/>
            <a:ext cx="3664527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Video</a:t>
            </a:r>
            <a:endParaRPr kumimoji="0" lang="zh-TW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S UI Gothic" pitchFamily="34" charset="-128"/>
              <a:ea typeface="MS UI Gothic" pitchFamily="34" charset="-128"/>
              <a:cs typeface="Arial Unicode MS" pitchFamily="34" charset="-12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8732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Overview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54136" y="2647399"/>
            <a:ext cx="800406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Geography</a:t>
            </a: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Organization</a:t>
            </a: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Culture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8732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Overview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541832" y="2088411"/>
            <a:ext cx="8004064" cy="87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Geography</a:t>
            </a:r>
          </a:p>
        </p:txBody>
      </p:sp>
      <p:sp>
        <p:nvSpPr>
          <p:cNvPr id="10" name="矩形 9"/>
          <p:cNvSpPr/>
          <p:nvPr/>
        </p:nvSpPr>
        <p:spPr>
          <a:xfrm>
            <a:off x="1090412" y="2875128"/>
            <a:ext cx="3481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Population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26633" y="2880077"/>
            <a:ext cx="34815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Temperature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550744" y="3030967"/>
            <a:ext cx="80040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Organization </a:t>
            </a: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90412" y="4661764"/>
            <a:ext cx="3481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Hotspots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Religions</a:t>
            </a:r>
          </a:p>
        </p:txBody>
      </p:sp>
      <p:sp>
        <p:nvSpPr>
          <p:cNvPr id="15" name="矩形 14"/>
          <p:cNvSpPr/>
          <p:nvPr/>
        </p:nvSpPr>
        <p:spPr>
          <a:xfrm>
            <a:off x="3476760" y="46617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Specialties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Lifestyles</a:t>
            </a:r>
          </a:p>
        </p:txBody>
      </p:sp>
      <p:sp>
        <p:nvSpPr>
          <p:cNvPr id="16" name="矩形 15"/>
          <p:cNvSpPr/>
          <p:nvPr/>
        </p:nvSpPr>
        <p:spPr>
          <a:xfrm>
            <a:off x="6134429" y="4661764"/>
            <a:ext cx="20783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Festivals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32770" name="Picture 2" descr="https://pic.pimg.tw/linpapahu2012/1459267324-1751497555_n.png?v=14592683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5" y="0"/>
            <a:ext cx="9144000" cy="6858000"/>
          </a:xfrm>
          <a:prstGeom prst="rect">
            <a:avLst/>
          </a:prstGeom>
          <a:noFill/>
        </p:spPr>
      </p:pic>
      <p:sp>
        <p:nvSpPr>
          <p:cNvPr id="9" name="甜甜圈 8"/>
          <p:cNvSpPr/>
          <p:nvPr/>
        </p:nvSpPr>
        <p:spPr>
          <a:xfrm>
            <a:off x="685800" y="727652"/>
            <a:ext cx="2937164" cy="2805546"/>
          </a:xfrm>
          <a:prstGeom prst="donut">
            <a:avLst>
              <a:gd name="adj" fmla="val 13980"/>
            </a:avLst>
          </a:prstGeom>
          <a:solidFill>
            <a:srgbClr val="FFFF00"/>
          </a:solidFill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32772" name="Picture 4" descr="http://www.operationworld.org/files/ow/maps/lgmap/japa-MMAP-m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205896" y="27710"/>
            <a:ext cx="10104101" cy="7148945"/>
          </a:xfrm>
          <a:prstGeom prst="rect">
            <a:avLst/>
          </a:prstGeom>
          <a:noFill/>
        </p:spPr>
      </p:pic>
      <p:sp>
        <p:nvSpPr>
          <p:cNvPr id="11" name="五角星形 10"/>
          <p:cNvSpPr/>
          <p:nvPr/>
        </p:nvSpPr>
        <p:spPr>
          <a:xfrm>
            <a:off x="4655126" y="3837700"/>
            <a:ext cx="526473" cy="512618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871 -0.23958 L -1.11111E-6 -0.0395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246402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Population</a:t>
            </a:r>
          </a:p>
        </p:txBody>
      </p:sp>
      <p:graphicFrame>
        <p:nvGraphicFramePr>
          <p:cNvPr id="10" name="圖表 9"/>
          <p:cNvGraphicFramePr/>
          <p:nvPr/>
        </p:nvGraphicFramePr>
        <p:xfrm>
          <a:off x="1371600" y="2130424"/>
          <a:ext cx="6400800" cy="472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919663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Temperature</a:t>
            </a:r>
          </a:p>
          <a:p>
            <a:pPr>
              <a:lnSpc>
                <a:spcPct val="150000"/>
              </a:lnSpc>
              <a:buClr>
                <a:srgbClr val="D28280"/>
              </a:buClr>
            </a:pPr>
            <a:endParaRPr lang="en-US" altLang="zh-TW" sz="5400" b="1" dirty="0" smtClean="0">
              <a:solidFill>
                <a:srgbClr val="002060"/>
              </a:solidFill>
              <a:latin typeface="MS UI Gothic" pitchFamily="34" charset="-128"/>
              <a:ea typeface="MS UI Gothic" pitchFamily="34" charset="-128"/>
              <a:cs typeface="Arial Unicode MS" pitchFamily="34" charset="-120"/>
            </a:endParaRPr>
          </a:p>
        </p:txBody>
      </p:sp>
      <p:graphicFrame>
        <p:nvGraphicFramePr>
          <p:cNvPr id="10" name="圖表 9"/>
          <p:cNvGraphicFramePr/>
          <p:nvPr/>
        </p:nvGraphicFramePr>
        <p:xfrm>
          <a:off x="140678" y="2130425"/>
          <a:ext cx="900332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5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644278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Language &amp; Currency</a:t>
            </a:r>
          </a:p>
        </p:txBody>
      </p:sp>
      <p:sp>
        <p:nvSpPr>
          <p:cNvPr id="9" name="矩形 8"/>
          <p:cNvSpPr/>
          <p:nvPr/>
        </p:nvSpPr>
        <p:spPr>
          <a:xfrm>
            <a:off x="422555" y="2681620"/>
            <a:ext cx="62137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Japanese</a:t>
            </a: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yen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$3.4 yen = $1 NT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</a:pPr>
            <a:endParaRPr lang="zh-TW" altLang="en-US" sz="3200" dirty="0">
              <a:latin typeface="Cambria" pitchFamily="18" charset="0"/>
            </a:endParaRPr>
          </a:p>
        </p:txBody>
      </p:sp>
      <p:pic>
        <p:nvPicPr>
          <p:cNvPr id="33794" name="Picture 2" descr="http://51bjc.com/img/img_languag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1417" y="2815983"/>
            <a:ext cx="3366087" cy="1988025"/>
          </a:xfrm>
          <a:prstGeom prst="rect">
            <a:avLst/>
          </a:prstGeom>
          <a:noFill/>
        </p:spPr>
      </p:pic>
      <p:pic>
        <p:nvPicPr>
          <p:cNvPr id="33796" name="Picture 4" descr="http://4.bp.blogspot.com/-1Os0iRG90LU/VKy037Btf_I/AAAAAAAAAQ4/SDiGxc_QTd8/s1600/Japan%2BCurrenc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1387" y="2318657"/>
            <a:ext cx="4400550" cy="3409951"/>
          </a:xfrm>
          <a:prstGeom prst="rect">
            <a:avLst/>
          </a:prstGeom>
          <a:noFill/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6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744936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Government</a:t>
            </a:r>
          </a:p>
        </p:txBody>
      </p:sp>
      <p:sp>
        <p:nvSpPr>
          <p:cNvPr id="9" name="矩形 8"/>
          <p:cNvSpPr/>
          <p:nvPr/>
        </p:nvSpPr>
        <p:spPr>
          <a:xfrm>
            <a:off x="422554" y="1191244"/>
            <a:ext cx="71246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endParaRPr lang="en-US" altLang="zh-TW" sz="32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Akihito 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明仁天皇</a:t>
            </a:r>
            <a:r>
              <a:rPr lang="ja-JP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（あきひと）</a:t>
            </a:r>
            <a:endParaRPr lang="zh-TW" altLang="en-US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ja-JP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125</a:t>
            </a:r>
            <a:r>
              <a:rPr lang="en-US" altLang="ja-JP" sz="3200" b="1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  <a:r>
              <a:rPr lang="en-US" altLang="ja-JP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emperor</a:t>
            </a: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Future: Female can inherit</a:t>
            </a:r>
            <a:endParaRPr lang="en-US" altLang="ja-JP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endParaRPr lang="zh-TW" altLang="en-US" sz="3200" dirty="0">
              <a:latin typeface="Cambria" pitchFamily="18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1519483" y="5332816"/>
            <a:ext cx="35484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皇室</a:t>
            </a:r>
            <a:r>
              <a:rPr lang="en-US" altLang="ja-JP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こうしつ</a:t>
            </a:r>
            <a:r>
              <a:rPr lang="en-US" altLang="ja-JP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►</a:t>
            </a:r>
            <a:r>
              <a:rPr lang="zh-TW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7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55298" name="Picture 2" descr="http://news.xinhuanet.com/world/2012-01/01/122520887_11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46194" y="4351538"/>
            <a:ext cx="5238750" cy="3190876"/>
          </a:xfrm>
          <a:prstGeom prst="rect">
            <a:avLst/>
          </a:prstGeom>
          <a:noFill/>
          <a:effectLst>
            <a:softEdge rad="3175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52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299027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Symbol</a:t>
            </a:r>
          </a:p>
        </p:txBody>
      </p:sp>
      <p:pic>
        <p:nvPicPr>
          <p:cNvPr id="54274" name="Picture 2" descr="http://2010.igem.org/wiki/images/f/fc/Japa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509" y="2490577"/>
            <a:ext cx="2703407" cy="1892309"/>
          </a:xfrm>
          <a:prstGeom prst="rect">
            <a:avLst/>
          </a:prstGeom>
          <a:noFill/>
        </p:spPr>
      </p:pic>
      <p:pic>
        <p:nvPicPr>
          <p:cNvPr id="13" name="圖片 12" descr="Japan.png"/>
          <p:cNvPicPr>
            <a:picLocks noChangeAspect="1"/>
          </p:cNvPicPr>
          <p:nvPr/>
        </p:nvPicPr>
        <p:blipFill>
          <a:blip r:embed="rId4" cstate="print"/>
          <a:srcRect l="2114" t="1279" r="784" b="4046"/>
          <a:stretch>
            <a:fillRect/>
          </a:stretch>
        </p:blipFill>
        <p:spPr>
          <a:xfrm>
            <a:off x="3430172" y="2504225"/>
            <a:ext cx="2652704" cy="1810421"/>
          </a:xfrm>
          <a:prstGeom prst="rect">
            <a:avLst/>
          </a:prstGeom>
        </p:spPr>
      </p:pic>
      <p:pic>
        <p:nvPicPr>
          <p:cNvPr id="54278" name="Picture 6" descr="https://openclipart.org/image/2400px/svg_to_png/220482/1433924438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298" y="2540604"/>
            <a:ext cx="1779975" cy="1774042"/>
          </a:xfrm>
          <a:prstGeom prst="rect">
            <a:avLst/>
          </a:prstGeom>
          <a:noFill/>
        </p:spPr>
      </p:pic>
      <p:sp>
        <p:nvSpPr>
          <p:cNvPr id="16" name="向右箭號 15"/>
          <p:cNvSpPr/>
          <p:nvPr/>
        </p:nvSpPr>
        <p:spPr>
          <a:xfrm>
            <a:off x="3184511" y="3105184"/>
            <a:ext cx="759691" cy="65253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向右箭號 16"/>
          <p:cNvSpPr/>
          <p:nvPr/>
        </p:nvSpPr>
        <p:spPr>
          <a:xfrm>
            <a:off x="5527905" y="3107456"/>
            <a:ext cx="759691" cy="65253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1027000" y="4540927"/>
            <a:ext cx="71246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Japan was </a:t>
            </a:r>
            <a:r>
              <a:rPr lang="en-US" altLang="zh-TW" sz="3200" b="1" dirty="0" smtClean="0">
                <a:solidFill>
                  <a:srgbClr val="632B8D"/>
                </a:solidFill>
              </a:rPr>
              <a:t>created by </a:t>
            </a:r>
            <a:r>
              <a:rPr lang="en-US" altLang="zh-TW" sz="3200" b="1" dirty="0" err="1" smtClean="0">
                <a:solidFill>
                  <a:srgbClr val="632B8D"/>
                </a:solidFill>
              </a:rPr>
              <a:t>Amaterasu</a:t>
            </a:r>
            <a:endParaRPr lang="zh-TW" altLang="en-US" sz="3200" b="1" dirty="0" smtClean="0">
              <a:solidFill>
                <a:srgbClr val="632B8D"/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emperor: </a:t>
            </a:r>
            <a:r>
              <a:rPr lang="en-US" altLang="zh-TW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Amaterasu's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offsprings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</a:pP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</a:pPr>
            <a:endParaRPr lang="zh-TW" altLang="en-US" sz="3200" dirty="0">
              <a:latin typeface="Cambria" pitchFamily="18" charset="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281318" y="1848638"/>
            <a:ext cx="3148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Flag</a:t>
            </a:r>
            <a:endParaRPr lang="zh-TW" alt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8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2595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299027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Symbol</a:t>
            </a:r>
          </a:p>
        </p:txBody>
      </p:sp>
      <p:sp>
        <p:nvSpPr>
          <p:cNvPr id="9" name="矩形 8"/>
          <p:cNvSpPr/>
          <p:nvPr/>
        </p:nvSpPr>
        <p:spPr>
          <a:xfrm>
            <a:off x="298777" y="2634744"/>
            <a:ext cx="8035645" cy="751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rgbClr val="7030A0"/>
                </a:solidFill>
              </a:rPr>
              <a:t> </a:t>
            </a:r>
            <a:r>
              <a:rPr lang="en-US" altLang="zh-TW" sz="3200" b="1" dirty="0" smtClean="0">
                <a:solidFill>
                  <a:srgbClr val="7030A0"/>
                </a:solidFill>
              </a:rPr>
              <a:t>Cherry blossoms</a:t>
            </a:r>
            <a:endParaRPr lang="zh-TW" altLang="en-US" sz="3200" dirty="0">
              <a:latin typeface="Cambria" pitchFamily="18" charset="0"/>
            </a:endParaRPr>
          </a:p>
        </p:txBody>
      </p:sp>
      <p:sp>
        <p:nvSpPr>
          <p:cNvPr id="56322" name="AutoShape 2" descr="「Cherry blossoms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6324" name="AutoShape 4" descr="「Cherry blossoms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56330" name="Picture 10" descr="http://big5.eastday.com:82/gate/big5/sh.eastday.com/qtmt/20110328/images/002189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3279" y="2926080"/>
            <a:ext cx="4651416" cy="3488563"/>
          </a:xfrm>
          <a:prstGeom prst="rect">
            <a:avLst/>
          </a:prstGeom>
          <a:noFill/>
        </p:spPr>
      </p:pic>
      <p:sp>
        <p:nvSpPr>
          <p:cNvPr id="17" name="矩形 16"/>
          <p:cNvSpPr/>
          <p:nvPr/>
        </p:nvSpPr>
        <p:spPr>
          <a:xfrm>
            <a:off x="2229148" y="5669578"/>
            <a:ext cx="1604927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桜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さくら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►</a:t>
            </a:r>
            <a:r>
              <a:rPr lang="zh-TW" altLang="zh-TW" sz="2600" b="1" dirty="0" smtClean="0">
                <a:latin typeface="微軟正黑體" pitchFamily="34" charset="-120"/>
                <a:ea typeface="微軟正黑體" pitchFamily="34" charset="-120"/>
              </a:rPr>
              <a:t> 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281318" y="1848638"/>
            <a:ext cx="547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National Flower</a:t>
            </a:r>
            <a:endParaRPr lang="zh-TW" alt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9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2595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299027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Symbol</a:t>
            </a:r>
          </a:p>
        </p:txBody>
      </p:sp>
      <p:sp>
        <p:nvSpPr>
          <p:cNvPr id="9" name="矩形 8"/>
          <p:cNvSpPr/>
          <p:nvPr/>
        </p:nvSpPr>
        <p:spPr>
          <a:xfrm>
            <a:off x="298777" y="2634744"/>
            <a:ext cx="86764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rgbClr val="7030A0"/>
                </a:solidFill>
              </a:rPr>
              <a:t> </a:t>
            </a:r>
            <a:r>
              <a:rPr lang="en-US" altLang="zh-TW" sz="3200" b="1" dirty="0" smtClean="0">
                <a:solidFill>
                  <a:srgbClr val="7030A0"/>
                </a:solidFill>
              </a:rPr>
              <a:t>Chrysanthemum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the crest of imperial family 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endParaRPr lang="zh-TW" altLang="en-US" sz="3200" dirty="0">
              <a:latin typeface="Cambria" pitchFamily="18" charset="0"/>
            </a:endParaRPr>
          </a:p>
        </p:txBody>
      </p:sp>
      <p:sp>
        <p:nvSpPr>
          <p:cNvPr id="56322" name="AutoShape 2" descr="「Cherry blossoms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56324" name="AutoShape 4" descr="「Cherry blossoms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608984" y="5669578"/>
            <a:ext cx="12843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菊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きく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81318" y="1848638"/>
            <a:ext cx="5472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Crest</a:t>
            </a:r>
            <a:endParaRPr lang="zh-TW" alt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" name="Picture 8" descr="http://e.share.photo.xuite.net/h00889942/1ec1628/12844799/649672233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9024" y="3427930"/>
            <a:ext cx="4134428" cy="3233122"/>
          </a:xfrm>
          <a:prstGeom prst="rect">
            <a:avLst/>
          </a:prstGeom>
          <a:noFill/>
        </p:spPr>
      </p:pic>
      <p:pic>
        <p:nvPicPr>
          <p:cNvPr id="1026" name="Picture 2" descr="http://pds.exblog.jp/pds/1/201109/23/79/e0040579_1122348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69024" y="3600450"/>
            <a:ext cx="4207519" cy="2800631"/>
          </a:xfrm>
          <a:prstGeom prst="rect">
            <a:avLst/>
          </a:prstGeom>
          <a:noFill/>
        </p:spPr>
      </p:pic>
      <p:sp>
        <p:nvSpPr>
          <p:cNvPr id="18" name="矩形 17"/>
          <p:cNvSpPr/>
          <p:nvPr/>
        </p:nvSpPr>
        <p:spPr>
          <a:xfrm>
            <a:off x="2320444" y="5669578"/>
            <a:ext cx="15728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菊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の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御紋►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投影片編號版面配置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10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4469493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Transportation</a:t>
            </a:r>
          </a:p>
        </p:txBody>
      </p:sp>
      <p:sp>
        <p:nvSpPr>
          <p:cNvPr id="14" name="矩形 13"/>
          <p:cNvSpPr/>
          <p:nvPr/>
        </p:nvSpPr>
        <p:spPr>
          <a:xfrm>
            <a:off x="422554" y="2688310"/>
            <a:ext cx="76183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Railway</a:t>
            </a: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Punctuality and safety</a:t>
            </a:r>
            <a:endParaRPr lang="en-US" altLang="zh-TW" sz="3200" b="1" dirty="0">
              <a:solidFill>
                <a:schemeClr val="tx1">
                  <a:lumMod val="85000"/>
                  <a:lumOff val="15000"/>
                </a:schemeClr>
              </a:solidFill>
              <a:latin typeface="Cambria" pitchFamily="18" charset="0"/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itchFamily="18" charset="0"/>
              </a:rPr>
              <a:t> </a:t>
            </a:r>
            <a:r>
              <a:rPr lang="en-US" altLang="zh-TW" sz="3200" b="1" dirty="0" smtClean="0">
                <a:solidFill>
                  <a:srgbClr val="7030A0"/>
                </a:solidFill>
              </a:rPr>
              <a:t>largest metro system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the world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11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4469493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Transportation</a:t>
            </a:r>
          </a:p>
        </p:txBody>
      </p:sp>
      <p:pic>
        <p:nvPicPr>
          <p:cNvPr id="60418" name="Picture 2" descr="http://www.gsh-ly.com/uploadfile/2015/0619/201506190256256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3464" y="2102289"/>
            <a:ext cx="6659213" cy="4425387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12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25" name="圖片 24" descr="圖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6012019" y="2838239"/>
            <a:ext cx="3241600" cy="3153193"/>
          </a:xfrm>
          <a:prstGeom prst="rect">
            <a:avLst/>
          </a:prstGeom>
          <a:effectLst>
            <a:glow rad="63500">
              <a:srgbClr val="FFFF00">
                <a:alpha val="40000"/>
              </a:srgbClr>
            </a:glow>
          </a:effectLst>
        </p:spPr>
      </p:pic>
      <p:sp>
        <p:nvSpPr>
          <p:cNvPr id="8" name="矩形 7"/>
          <p:cNvSpPr/>
          <p:nvPr/>
        </p:nvSpPr>
        <p:spPr>
          <a:xfrm>
            <a:off x="2229148" y="369663"/>
            <a:ext cx="3057247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Education</a:t>
            </a:r>
          </a:p>
        </p:txBody>
      </p:sp>
      <p:sp>
        <p:nvSpPr>
          <p:cNvPr id="14" name="矩形 13"/>
          <p:cNvSpPr/>
          <p:nvPr/>
        </p:nvSpPr>
        <p:spPr>
          <a:xfrm>
            <a:off x="155575" y="1634734"/>
            <a:ext cx="88392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rgbClr val="632B8D"/>
                </a:solidFill>
              </a:rPr>
              <a:t> </a:t>
            </a:r>
            <a:r>
              <a:rPr lang="en-US" altLang="zh-TW" sz="3200" b="1" dirty="0" smtClean="0">
                <a:solidFill>
                  <a:srgbClr val="632B8D"/>
                </a:solidFill>
              </a:rPr>
              <a:t>Nine-year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compulsory education</a:t>
            </a: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Everything are </a:t>
            </a:r>
            <a:r>
              <a:rPr lang="en-US" altLang="zh-TW" sz="3200" b="1" dirty="0" smtClean="0">
                <a:solidFill>
                  <a:srgbClr val="632B8D"/>
                </a:solidFill>
              </a:rPr>
              <a:t>free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during compulsory education</a:t>
            </a:r>
            <a:endParaRPr lang="en-US" altLang="zh-TW" sz="3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9333" y="6297867"/>
            <a:ext cx="1551322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700" b="1" dirty="0" smtClean="0">
                <a:solidFill>
                  <a:srgbClr val="DE0000"/>
                </a:solidFill>
              </a:rPr>
              <a:t>nine-year</a:t>
            </a:r>
            <a:endParaRPr lang="zh-TW" altLang="en-US" sz="2700" b="1" dirty="0" smtClean="0">
              <a:solidFill>
                <a:srgbClr val="DE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77032" y="6297867"/>
            <a:ext cx="18898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700" b="1" dirty="0" smtClean="0">
                <a:solidFill>
                  <a:srgbClr val="DE0000"/>
                </a:solidFill>
              </a:rPr>
              <a:t>Elementary</a:t>
            </a:r>
            <a:endParaRPr lang="zh-TW" altLang="en-US" sz="2700" b="1" dirty="0" smtClean="0">
              <a:solidFill>
                <a:srgbClr val="DE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507311" y="6297867"/>
            <a:ext cx="18213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TW" sz="2800" b="1" dirty="0" smtClean="0">
                <a:solidFill>
                  <a:srgbClr val="DE0000"/>
                </a:solidFill>
              </a:rPr>
              <a:t>Junior high</a:t>
            </a:r>
            <a:endParaRPr lang="zh-TW" altLang="en-US" sz="2800" b="1" dirty="0">
              <a:solidFill>
                <a:srgbClr val="DE0000"/>
              </a:solidFill>
            </a:endParaRPr>
          </a:p>
        </p:txBody>
      </p:sp>
      <p:pic>
        <p:nvPicPr>
          <p:cNvPr id="15" name="圖片 14" descr="圖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2691486" y="2839131"/>
            <a:ext cx="3241600" cy="3153193"/>
          </a:xfrm>
          <a:prstGeom prst="rect">
            <a:avLst/>
          </a:prstGeom>
          <a:effectLst>
            <a:glow rad="63500">
              <a:srgbClr val="FFFF00">
                <a:alpha val="40000"/>
              </a:srgbClr>
            </a:glow>
          </a:effectLst>
        </p:spPr>
      </p:pic>
      <p:sp>
        <p:nvSpPr>
          <p:cNvPr id="16" name="矩形 15"/>
          <p:cNvSpPr/>
          <p:nvPr/>
        </p:nvSpPr>
        <p:spPr>
          <a:xfrm>
            <a:off x="0" y="5821881"/>
            <a:ext cx="9143999" cy="475986"/>
          </a:xfrm>
          <a:prstGeom prst="rect">
            <a:avLst/>
          </a:prstGeom>
          <a:blipFill>
            <a:blip r:embed="rId4">
              <a:lum bright="-38000"/>
            </a:blip>
            <a:tile tx="0" ty="0" sx="100000" sy="100000" flip="none" algn="tl"/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1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405259" y="6887381"/>
            <a:ext cx="104617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chemeClr val="accent1"/>
                </a:solidFill>
                <a:latin typeface="+mj-ea"/>
                <a:ea typeface="+mj-ea"/>
              </a:rPr>
              <a:t>小學</a:t>
            </a:r>
            <a:endParaRPr lang="zh-TW" altLang="en-US" sz="28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pic>
        <p:nvPicPr>
          <p:cNvPr id="21" name="圖片 20" descr="圖0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6995" y="4159305"/>
            <a:ext cx="1053967" cy="2023241"/>
          </a:xfrm>
          <a:prstGeom prst="rect">
            <a:avLst/>
          </a:prstGeom>
        </p:spPr>
      </p:pic>
      <p:pic>
        <p:nvPicPr>
          <p:cNvPr id="23" name="圖片 22" descr="圖片04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629257" y="4117101"/>
            <a:ext cx="788720" cy="2023240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327814" y="6152727"/>
            <a:ext cx="2131289" cy="6511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2700" b="1" dirty="0" smtClean="0">
                <a:solidFill>
                  <a:srgbClr val="DE0000"/>
                </a:solidFill>
              </a:rPr>
              <a:t>Enroll in April</a:t>
            </a:r>
          </a:p>
        </p:txBody>
      </p:sp>
      <p:sp>
        <p:nvSpPr>
          <p:cNvPr id="1026" name="AutoShape 2" descr="http://stockfresh.com/thumbs/experimental/2173548_%E6%89%8B-%E7%95%A2%E6%A5%AD-%E5%B8%BD-%E7%A9%BA%E6%B0%A3-%E5%AD%B8%E6%A0%A1-%E5%AD%B8%E7%94%9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28" name="AutoShape 4" descr="http://stockfresh.com/thumbs/experimental/2173548_%E6%89%8B-%E7%95%A2%E6%A5%AD-%E5%B8%BD-%E7%A9%BA%E6%B0%A3-%E5%AD%B8%E6%A0%A1-%E5%AD%B8%E7%94%9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30" name="AutoShape 6" descr="http://stockfresh.com/thumbs/experimental/2173548_%E6%89%8B-%E7%95%A2%E6%A5%AD-%E5%B8%BD-%E7%A9%BA%E6%B0%A3-%E5%AD%B8%E6%A0%A1-%E5%AD%B8%E7%94%9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2774046" y="5821881"/>
            <a:ext cx="3076480" cy="475986"/>
          </a:xfrm>
          <a:prstGeom prst="rect">
            <a:avLst/>
          </a:prstGeom>
          <a:blipFill>
            <a:blip r:embed="rId4">
              <a:lum bright="-38000"/>
            </a:blip>
            <a:tile tx="0" ty="0" sx="100000" sy="100000" flip="none" algn="tl"/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502058" y="6145473"/>
            <a:ext cx="287540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2700" b="1" dirty="0" smtClean="0">
                <a:solidFill>
                  <a:srgbClr val="DE0000"/>
                </a:solidFill>
              </a:rPr>
              <a:t>Graduate in March</a:t>
            </a:r>
          </a:p>
        </p:txBody>
      </p:sp>
      <p:pic>
        <p:nvPicPr>
          <p:cNvPr id="34" name="圖片 33" descr="2173548_手-畢業-帽-空氣-學校-學生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6395" y="3670532"/>
            <a:ext cx="3235539" cy="2669320"/>
          </a:xfrm>
          <a:prstGeom prst="rect">
            <a:avLst/>
          </a:prstGeom>
        </p:spPr>
      </p:pic>
      <p:pic>
        <p:nvPicPr>
          <p:cNvPr id="24" name="圖片 23" descr="圖0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36686" y="4073443"/>
            <a:ext cx="1075600" cy="2064770"/>
          </a:xfrm>
          <a:prstGeom prst="rect">
            <a:avLst/>
          </a:prstGeom>
        </p:spPr>
      </p:pic>
      <p:pic>
        <p:nvPicPr>
          <p:cNvPr id="1032" name="Picture 8" descr="http://pic.pimg.tw/handazyuku/1382187585-2592721195.jpg"/>
          <p:cNvPicPr>
            <a:picLocks noChangeAspect="1" noChangeArrowheads="1"/>
          </p:cNvPicPr>
          <p:nvPr/>
        </p:nvPicPr>
        <p:blipFill>
          <a:blip r:embed="rId9"/>
          <a:srcRect t="13512" r="15687"/>
          <a:stretch>
            <a:fillRect/>
          </a:stretch>
        </p:blipFill>
        <p:spPr bwMode="auto">
          <a:xfrm>
            <a:off x="44799" y="3501716"/>
            <a:ext cx="2780496" cy="2852197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26" name="投影片編號版面配置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13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1" grpId="1"/>
      <p:bldP spid="12" grpId="0"/>
      <p:bldP spid="13" grpId="0"/>
      <p:bldP spid="13" grpId="1"/>
      <p:bldP spid="16" grpId="0" animBg="1"/>
      <p:bldP spid="16" grpId="1" animBg="1"/>
      <p:bldP spid="27" grpId="0"/>
      <p:bldP spid="32" grpId="0" animBg="1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8732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Overview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17004" y="2144683"/>
            <a:ext cx="80040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Culture </a:t>
            </a: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90412" y="3677004"/>
            <a:ext cx="3481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Hotspots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Religions</a:t>
            </a:r>
          </a:p>
        </p:txBody>
      </p:sp>
      <p:sp>
        <p:nvSpPr>
          <p:cNvPr id="11" name="矩形 10"/>
          <p:cNvSpPr/>
          <p:nvPr/>
        </p:nvSpPr>
        <p:spPr>
          <a:xfrm>
            <a:off x="3476760" y="36770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Specialties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Lifestyles</a:t>
            </a:r>
          </a:p>
        </p:txBody>
      </p:sp>
      <p:sp>
        <p:nvSpPr>
          <p:cNvPr id="12" name="矩形 11"/>
          <p:cNvSpPr/>
          <p:nvPr/>
        </p:nvSpPr>
        <p:spPr>
          <a:xfrm>
            <a:off x="6134429" y="3677004"/>
            <a:ext cx="20783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Festivals</a:t>
            </a:r>
          </a:p>
          <a:p>
            <a:pPr>
              <a:buClr>
                <a:srgbClr val="D28280"/>
              </a:buClr>
              <a:buSzPct val="100000"/>
              <a:buFont typeface="Arial" pitchFamily="34" charset="0"/>
              <a:buChar char="•"/>
            </a:pP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14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Hotspots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30412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Mount Fuji</a:t>
            </a:r>
            <a:endParaRPr lang="zh-TW" alt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446561" y="6255213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富士山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ふじさん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zh-TW" altLang="zh-TW" sz="2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2" name="Picture 2" descr="http://sui.com.tw/wp-content/uploads/2014/11/s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7482" y="2610980"/>
            <a:ext cx="6207565" cy="3517621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15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Hotspots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1056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Todaiji</a:t>
            </a:r>
            <a:endParaRPr lang="zh-TW" alt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91123" y="6354131"/>
            <a:ext cx="32644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東大寺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とうだいじ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4818" name="Picture 2" descr="http://1.bp.blogspot.com/_0eLzg7WAqDE/TTCAM3XJb1I/AAAAAAAADJ8/Lij2wOPALb0/s1600/06203-09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9664" y="2484368"/>
            <a:ext cx="5761040" cy="3831092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16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7"/>
          <p:cNvGrpSpPr/>
          <p:nvPr/>
        </p:nvGrpSpPr>
        <p:grpSpPr>
          <a:xfrm>
            <a:off x="2595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33794" name="Picture 2" descr="http://pic.pimg.tw/musicveter/4bde6b34276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0130" y="2484368"/>
            <a:ext cx="5715000" cy="428625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Hotspots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49551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Disneyland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 Tokyo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5666936"/>
            <a:ext cx="3419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東京ディズニーランド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17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348994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Specialties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18325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Sushi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57229" y="6128601"/>
            <a:ext cx="41788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寿司、鮨、鮓、寿し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すし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2770" name="Picture 2" descr="http://www.hakodate.travel/en/food-and-drink/assets_c/2013/04/img_hakodate-sushi-restaurant-kihara_index-thumb-520xauto-2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924" y="2568776"/>
            <a:ext cx="5822271" cy="3280626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18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348994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Specialties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1996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Ramen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52307" y="6275025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ラーメン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1746" name="Picture 2" descr="http://www.funtime.com.tw/blog/wp-content/uploads/2014/06/Japan_Ramen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68989" y="2484367"/>
            <a:ext cx="5948955" cy="3691349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19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348994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Specialties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18088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ke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36715" y="6086839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お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酒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24" name="Picture 4" descr="http://www.drinks.com.tw/wine%20dinner/Tianmu-dinner/20160415.jpg"/>
          <p:cNvPicPr>
            <a:picLocks noChangeAspect="1" noChangeArrowheads="1"/>
          </p:cNvPicPr>
          <p:nvPr/>
        </p:nvPicPr>
        <p:blipFill>
          <a:blip r:embed="rId3"/>
          <a:srcRect t="22301"/>
          <a:stretch>
            <a:fillRect/>
          </a:stretch>
        </p:blipFill>
        <p:spPr bwMode="auto">
          <a:xfrm>
            <a:off x="1315328" y="2681320"/>
            <a:ext cx="6606259" cy="3421990"/>
          </a:xfrm>
          <a:prstGeom prst="rect">
            <a:avLst/>
          </a:prstGeom>
          <a:noFill/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20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0962" name="Picture 2" descr="http://kokofeed.com/wp-content/uploads/2015/05/red-wi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445371"/>
            <a:ext cx="2128953" cy="3193430"/>
          </a:xfrm>
          <a:prstGeom prst="rect">
            <a:avLst/>
          </a:prstGeom>
          <a:noFill/>
        </p:spPr>
      </p:pic>
      <p:pic>
        <p:nvPicPr>
          <p:cNvPr id="40964" name="Picture 4" descr="http://cdn.zmescience.com/wp-content/uploads/2015/07/ric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3723" y="2681320"/>
            <a:ext cx="5257742" cy="295748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5" name="矩形 14"/>
          <p:cNvSpPr/>
          <p:nvPr/>
        </p:nvSpPr>
        <p:spPr>
          <a:xfrm>
            <a:off x="726664" y="5694653"/>
            <a:ext cx="20326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Wine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→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Grapes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84955" y="5735488"/>
            <a:ext cx="14330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Sa </a:t>
            </a:r>
            <a:r>
              <a:rPr lang="en-US" altLang="zh-TW" sz="2400" b="1" dirty="0" err="1" smtClean="0">
                <a:solidFill>
                  <a:srgbClr val="FF0000"/>
                </a:solidFill>
              </a:rPr>
              <a:t>ke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→</a:t>
            </a:r>
            <a:r>
              <a:rPr lang="zh-TW" altLang="en-US" sz="24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？</a:t>
            </a:r>
          </a:p>
        </p:txBody>
      </p:sp>
      <p:sp>
        <p:nvSpPr>
          <p:cNvPr id="17" name="矩形 16"/>
          <p:cNvSpPr/>
          <p:nvPr/>
        </p:nvSpPr>
        <p:spPr>
          <a:xfrm>
            <a:off x="5878331" y="5728864"/>
            <a:ext cx="16574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Sa </a:t>
            </a:r>
            <a:r>
              <a:rPr lang="en-US" altLang="zh-TW" sz="2400" b="1" dirty="0" err="1" smtClean="0">
                <a:solidFill>
                  <a:srgbClr val="FF0000"/>
                </a:solidFill>
              </a:rPr>
              <a:t>ke</a:t>
            </a:r>
            <a:r>
              <a:rPr lang="zh-TW" altLang="en-US" sz="2400" b="1" dirty="0" smtClean="0">
                <a:solidFill>
                  <a:srgbClr val="FF0000"/>
                </a:solidFill>
              </a:rPr>
              <a:t>→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Rice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56 3.25624E-6 L 0.19844 3.2562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/>
      <p:bldP spid="16" grpId="1"/>
      <p:bldP spid="17" grpId="0"/>
      <p:bldP spid="17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348994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Specialties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32948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Rice Cracker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98454" y="6396335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あられ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9698" name="Picture 2" descr="http://3.bp.blogspot.com/-YMjwn5aJFGw/VBcYJoDmvZI/AAAAAAAABvo/U0af9N7wKlU/s1600/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9148" y="2484368"/>
            <a:ext cx="4928462" cy="3911967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21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98698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Rice Cracker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9072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Ingredient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22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26" name="AutoShape 2" descr="水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28" name="AutoShape 4" descr="水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-30235" y="2730410"/>
            <a:ext cx="9199463" cy="1826918"/>
            <a:chOff x="-2939" y="2457450"/>
            <a:chExt cx="9199463" cy="1826918"/>
          </a:xfrm>
        </p:grpSpPr>
        <p:grpSp>
          <p:nvGrpSpPr>
            <p:cNvPr id="21" name="群組 20"/>
            <p:cNvGrpSpPr/>
            <p:nvPr/>
          </p:nvGrpSpPr>
          <p:grpSpPr>
            <a:xfrm>
              <a:off x="-2939" y="2457450"/>
              <a:ext cx="5666755" cy="1800414"/>
              <a:chOff x="958757" y="2457450"/>
              <a:chExt cx="5666755" cy="1800414"/>
            </a:xfrm>
          </p:grpSpPr>
          <p:pic>
            <p:nvPicPr>
              <p:cNvPr id="1030" name="Picture 6" descr="水稻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958757" y="2457450"/>
                <a:ext cx="1800000" cy="1800000"/>
              </a:xfrm>
              <a:prstGeom prst="rect">
                <a:avLst/>
              </a:prstGeom>
              <a:noFill/>
              <a:effectLst>
                <a:softEdge rad="31750"/>
              </a:effectLst>
            </p:spPr>
          </p:pic>
          <p:pic>
            <p:nvPicPr>
              <p:cNvPr id="1032" name="Picture 8" descr="?油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724677" y="2457864"/>
                <a:ext cx="1800000" cy="1800000"/>
              </a:xfrm>
              <a:prstGeom prst="rect">
                <a:avLst/>
              </a:prstGeom>
              <a:noFill/>
              <a:effectLst>
                <a:softEdge rad="31750"/>
              </a:effectLst>
            </p:spPr>
          </p:pic>
          <p:pic>
            <p:nvPicPr>
              <p:cNvPr id="1036" name="Picture 12" descr="http://www.3cfamily.com.tw/shop/images/upload/Image/51_G_1352757387694.jpg"/>
              <p:cNvPicPr>
                <a:picLocks noChangeAspect="1" noChangeArrowheads="1"/>
              </p:cNvPicPr>
              <p:nvPr/>
            </p:nvPicPr>
            <p:blipFill>
              <a:blip r:embed="rId5"/>
              <a:srcRect l="9630" r="11209"/>
              <a:stretch>
                <a:fillRect/>
              </a:stretch>
            </p:blipFill>
            <p:spPr bwMode="auto">
              <a:xfrm>
                <a:off x="4482814" y="2457864"/>
                <a:ext cx="2142698" cy="1800000"/>
              </a:xfrm>
              <a:prstGeom prst="rect">
                <a:avLst/>
              </a:prstGeom>
              <a:noFill/>
              <a:effectLst>
                <a:softEdge rad="31750"/>
              </a:effectLst>
            </p:spPr>
          </p:pic>
        </p:grpSp>
        <p:grpSp>
          <p:nvGrpSpPr>
            <p:cNvPr id="22" name="群組 21"/>
            <p:cNvGrpSpPr/>
            <p:nvPr/>
          </p:nvGrpSpPr>
          <p:grpSpPr>
            <a:xfrm>
              <a:off x="5623724" y="2484368"/>
              <a:ext cx="3572800" cy="1800000"/>
              <a:chOff x="933369" y="4659288"/>
              <a:chExt cx="3572800" cy="1800000"/>
            </a:xfrm>
          </p:grpSpPr>
          <p:pic>
            <p:nvPicPr>
              <p:cNvPr id="1038" name="Picture 14" descr="http://g04.a.alicdn.com/kf/HTB10wPhJFXXXXcwXXXXq6xXFXXXX/Manual-Pepper-Salt-Cumin-Mills-Grinder-Hand-Grinding-Cooking-BBQ-Tools-Kitchen-Tools-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933369" y="4659288"/>
                <a:ext cx="1800000" cy="1800000"/>
              </a:xfrm>
              <a:prstGeom prst="rect">
                <a:avLst/>
              </a:prstGeom>
              <a:noFill/>
              <a:effectLst>
                <a:softEdge rad="31750"/>
              </a:effectLst>
            </p:spPr>
          </p:pic>
          <p:pic>
            <p:nvPicPr>
              <p:cNvPr id="1040" name="Picture 16" descr="糖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706169" y="4659288"/>
                <a:ext cx="1800000" cy="1800000"/>
              </a:xfrm>
              <a:prstGeom prst="rect">
                <a:avLst/>
              </a:prstGeom>
              <a:noFill/>
              <a:effectLst>
                <a:softEdge rad="31750"/>
              </a:effectLst>
            </p:spPr>
          </p:pic>
        </p:grpSp>
      </p:grpSp>
      <p:sp>
        <p:nvSpPr>
          <p:cNvPr id="24" name="矩形 23"/>
          <p:cNvSpPr/>
          <p:nvPr/>
        </p:nvSpPr>
        <p:spPr>
          <a:xfrm>
            <a:off x="142327" y="4557328"/>
            <a:ext cx="14567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Paddy Rice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633179" y="4550704"/>
            <a:ext cx="20200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Soy-bean Sauce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57687" y="4557332"/>
            <a:ext cx="8128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Laver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006343" y="4550708"/>
            <a:ext cx="101848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Pepper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81503" y="4557336"/>
            <a:ext cx="8370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Sugar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98698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Rice Cracker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315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Process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23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26" name="AutoShape 2" descr="水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28" name="AutoShape 4" descr="水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0900" name="Picture 4" descr="浸泡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1924" y="2484368"/>
            <a:ext cx="1905000" cy="1905000"/>
          </a:xfrm>
          <a:prstGeom prst="rect">
            <a:avLst/>
          </a:prstGeom>
          <a:noFill/>
        </p:spPr>
      </p:pic>
      <p:pic>
        <p:nvPicPr>
          <p:cNvPr id="80902" name="Picture 6" descr="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10012" y="2484368"/>
            <a:ext cx="1905000" cy="1905000"/>
          </a:xfrm>
          <a:prstGeom prst="rect">
            <a:avLst/>
          </a:prstGeom>
          <a:noFill/>
        </p:spPr>
      </p:pic>
      <p:pic>
        <p:nvPicPr>
          <p:cNvPr id="80904" name="Picture 8" descr="搗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04116" y="2484368"/>
            <a:ext cx="1905000" cy="1905000"/>
          </a:xfrm>
          <a:prstGeom prst="rect">
            <a:avLst/>
          </a:prstGeom>
          <a:noFill/>
        </p:spPr>
      </p:pic>
      <p:pic>
        <p:nvPicPr>
          <p:cNvPr id="80906" name="Picture 10" descr="成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2689" y="4686300"/>
            <a:ext cx="1905000" cy="1905000"/>
          </a:xfrm>
          <a:prstGeom prst="rect">
            <a:avLst/>
          </a:prstGeom>
          <a:noFill/>
        </p:spPr>
      </p:pic>
      <p:pic>
        <p:nvPicPr>
          <p:cNvPr id="80908" name="Picture 12" descr="冷藏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10012" y="4686300"/>
            <a:ext cx="1905000" cy="1905000"/>
          </a:xfrm>
          <a:prstGeom prst="rect">
            <a:avLst/>
          </a:prstGeom>
          <a:noFill/>
        </p:spPr>
      </p:pic>
      <p:pic>
        <p:nvPicPr>
          <p:cNvPr id="80910" name="Picture 14" descr="切断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04116" y="4686300"/>
            <a:ext cx="1905000" cy="1905000"/>
          </a:xfrm>
          <a:prstGeom prst="rect">
            <a:avLst/>
          </a:prstGeom>
          <a:noFill/>
        </p:spPr>
      </p:pic>
      <p:sp>
        <p:nvSpPr>
          <p:cNvPr id="28" name="向右箭號 27"/>
          <p:cNvSpPr/>
          <p:nvPr/>
        </p:nvSpPr>
        <p:spPr>
          <a:xfrm>
            <a:off x="3019688" y="3352800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向右箭號 28"/>
          <p:cNvSpPr/>
          <p:nvPr/>
        </p:nvSpPr>
        <p:spPr>
          <a:xfrm>
            <a:off x="5564072" y="3363566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向右箭號 29"/>
          <p:cNvSpPr/>
          <p:nvPr/>
        </p:nvSpPr>
        <p:spPr>
          <a:xfrm>
            <a:off x="5583952" y="5596530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向右箭號 30"/>
          <p:cNvSpPr/>
          <p:nvPr/>
        </p:nvSpPr>
        <p:spPr>
          <a:xfrm>
            <a:off x="2926928" y="5603158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向右箭號 31"/>
          <p:cNvSpPr/>
          <p:nvPr/>
        </p:nvSpPr>
        <p:spPr>
          <a:xfrm>
            <a:off x="442180" y="5609786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矩形 32"/>
          <p:cNvSpPr/>
          <p:nvPr/>
        </p:nvSpPr>
        <p:spPr>
          <a:xfrm>
            <a:off x="1586795" y="4279036"/>
            <a:ext cx="7441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Soak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58295" y="4298916"/>
            <a:ext cx="92339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Steam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44267" y="4305540"/>
            <a:ext cx="13342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Pound Up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287009" y="6466275"/>
            <a:ext cx="13003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Shape Up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625989" y="6459651"/>
            <a:ext cx="165705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Cold Storage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2853" y="6466279"/>
            <a:ext cx="5822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Cut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398698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Rice Cracker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3151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Process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24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26" name="AutoShape 2" descr="水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28" name="AutoShape 4" descr="水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9" name="Picture 16" descr="風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2676" y="2484368"/>
            <a:ext cx="1905000" cy="1905000"/>
          </a:xfrm>
          <a:prstGeom prst="rect">
            <a:avLst/>
          </a:prstGeom>
          <a:noFill/>
        </p:spPr>
      </p:pic>
      <p:pic>
        <p:nvPicPr>
          <p:cNvPr id="20" name="Picture 18" descr="烘焙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32337" y="2484368"/>
            <a:ext cx="1905000" cy="1905000"/>
          </a:xfrm>
          <a:prstGeom prst="rect">
            <a:avLst/>
          </a:prstGeom>
          <a:noFill/>
        </p:spPr>
      </p:pic>
      <p:pic>
        <p:nvPicPr>
          <p:cNvPr id="21" name="Picture 2" descr="調味料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69145" y="2484368"/>
            <a:ext cx="1905000" cy="1905000"/>
          </a:xfrm>
          <a:prstGeom prst="rect">
            <a:avLst/>
          </a:prstGeom>
          <a:noFill/>
        </p:spPr>
      </p:pic>
      <p:pic>
        <p:nvPicPr>
          <p:cNvPr id="22" name="Picture 4" descr="人工分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2676" y="4686300"/>
            <a:ext cx="1905000" cy="1905000"/>
          </a:xfrm>
          <a:prstGeom prst="rect">
            <a:avLst/>
          </a:prstGeom>
          <a:noFill/>
        </p:spPr>
      </p:pic>
      <p:pic>
        <p:nvPicPr>
          <p:cNvPr id="23" name="Picture 6" descr="手捲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32337" y="4686300"/>
            <a:ext cx="1905000" cy="1905000"/>
          </a:xfrm>
          <a:prstGeom prst="rect">
            <a:avLst/>
          </a:prstGeom>
          <a:noFill/>
        </p:spPr>
      </p:pic>
      <p:pic>
        <p:nvPicPr>
          <p:cNvPr id="24" name="Picture 8" descr="包裝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69145" y="4686300"/>
            <a:ext cx="1905000" cy="1905000"/>
          </a:xfrm>
          <a:prstGeom prst="rect">
            <a:avLst/>
          </a:prstGeom>
          <a:noFill/>
        </p:spPr>
      </p:pic>
      <p:sp>
        <p:nvSpPr>
          <p:cNvPr id="25" name="向右箭號 24"/>
          <p:cNvSpPr/>
          <p:nvPr/>
        </p:nvSpPr>
        <p:spPr>
          <a:xfrm>
            <a:off x="3019688" y="3352800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向右箭號 25"/>
          <p:cNvSpPr/>
          <p:nvPr/>
        </p:nvSpPr>
        <p:spPr>
          <a:xfrm>
            <a:off x="5564072" y="3363566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向右箭號 26"/>
          <p:cNvSpPr/>
          <p:nvPr/>
        </p:nvSpPr>
        <p:spPr>
          <a:xfrm>
            <a:off x="5583952" y="5596530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向右箭號 27"/>
          <p:cNvSpPr/>
          <p:nvPr/>
        </p:nvSpPr>
        <p:spPr>
          <a:xfrm>
            <a:off x="2926928" y="5603158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向右箭號 28"/>
          <p:cNvSpPr/>
          <p:nvPr/>
        </p:nvSpPr>
        <p:spPr>
          <a:xfrm>
            <a:off x="442180" y="5609786"/>
            <a:ext cx="399372" cy="2476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1374763" y="4279036"/>
            <a:ext cx="10258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Air-Dry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98051" y="4272412"/>
            <a:ext cx="7524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Bake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50283" y="4279040"/>
            <a:ext cx="1540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Flavor With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94643" y="6379480"/>
            <a:ext cx="88838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Select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998663" y="6386108"/>
            <a:ext cx="10277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Roll Up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14715" y="6379484"/>
            <a:ext cx="72257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200" b="1" dirty="0" smtClean="0">
                <a:solidFill>
                  <a:srgbClr val="FF0000"/>
                </a:solidFill>
              </a:rPr>
              <a:t>Pack</a:t>
            </a:r>
            <a:endParaRPr lang="zh-TW" altLang="en-US" sz="22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Festivals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54306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7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Lucky Dream Day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(1/2)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83496" y="6396335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幸運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の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夢 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8674" name="Picture 2" descr="https://fbcdn-sphotos-c-a.akamaihd.net/hphotos-ak-prn2/1400443_10151674980270658_1523507809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0229" y="2496060"/>
            <a:ext cx="5928193" cy="3942479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25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27650" name="Picture 2" descr="https://s.yimg.com/xd/api/res/1.2/.bA8PIbVdUP2NvCK1EIsmA--/YXBwaWQ9eXR3YXVjdGlvbnNlcnZpY2U7aD03MDA7cT04NTtyb3RhdGU9YXV0bzt3PTcwMDtwPW9wZW5jdg--/http:/nevec-img.zenfs.com/prod/tw_ec05-7/935e2f5c-56a1-4227-ad4d-0f79e094fc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6487" y="2257037"/>
            <a:ext cx="4436562" cy="4436562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Festivals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43921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Pastry Day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(6/16)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49164" y="5638800"/>
            <a:ext cx="32503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ペストリーセクション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26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Religions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0712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Shinto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71653" y="6046772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しんとう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6628" name="Picture 4" descr="http://kikihensan.miyazaki-city.tourism.or.jp/images/2015/amater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1131" y="1776482"/>
            <a:ext cx="3250802" cy="5081518"/>
          </a:xfrm>
          <a:prstGeom prst="rect">
            <a:avLst/>
          </a:prstGeom>
          <a:noFill/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27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4" name="圖表 13"/>
          <p:cNvGraphicFramePr/>
          <p:nvPr/>
        </p:nvGraphicFramePr>
        <p:xfrm>
          <a:off x="2595" y="2484368"/>
          <a:ext cx="546853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823209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Religions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8456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Buddhism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34017" y="6199383"/>
            <a:ext cx="3939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仏教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ぶっきょう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602" name="Picture 2" descr="http://images.takungpao.com/2015/0528/2015052809434812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8048" y="2468057"/>
            <a:ext cx="5238750" cy="3448051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28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24578" name="Picture 2" descr="http://img.ruten.com.tw/s2/0/7a/d0/21434010834640_32.jpg"/>
          <p:cNvPicPr>
            <a:picLocks noChangeAspect="1" noChangeArrowheads="1"/>
          </p:cNvPicPr>
          <p:nvPr/>
        </p:nvPicPr>
        <p:blipFill>
          <a:blip r:embed="rId3"/>
          <a:srcRect r="17572"/>
          <a:stretch>
            <a:fillRect/>
          </a:stretch>
        </p:blipFill>
        <p:spPr bwMode="auto">
          <a:xfrm>
            <a:off x="4395620" y="3125404"/>
            <a:ext cx="4382520" cy="3535644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8" name="矩形 7"/>
          <p:cNvSpPr/>
          <p:nvPr/>
        </p:nvSpPr>
        <p:spPr>
          <a:xfrm>
            <a:off x="2229148" y="369663"/>
            <a:ext cx="2996333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Lifestyles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6573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Envelope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7538" y="5725787"/>
            <a:ext cx="39537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お年玉　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おとしだま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60857" y="6199383"/>
            <a:ext cx="3939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Japan vs. Taiwan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8777" y="2395588"/>
            <a:ext cx="86764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/>
              <a:t> </a:t>
            </a:r>
            <a:r>
              <a:rPr lang="en-US" altLang="zh-TW" sz="3200" b="1" dirty="0" smtClean="0"/>
              <a:t>White envelope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God, pure and faultless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endParaRPr lang="zh-TW" altLang="en-US" sz="3200" dirty="0">
              <a:latin typeface="Cambria" pitchFamily="18" charset="0"/>
            </a:endParaRPr>
          </a:p>
        </p:txBody>
      </p:sp>
      <p:sp>
        <p:nvSpPr>
          <p:cNvPr id="16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29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4580" name="Picture 4" descr="http://www.happygift.com.tw/img/Product/Red%20envelopes%20E%20thumbnai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58159" y="2775424"/>
            <a:ext cx="3400041" cy="35083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333 -0.05088 L -2.5E-6 4.04255E-6 " pathEditMode="relative" rAng="0" ptsTypes="AA">
                                      <p:cBhvr>
                                        <p:cTn id="29" dur="2000" spd="-100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" y="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4" grpId="0"/>
      <p:bldP spid="15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2595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996333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Lifestyles</a:t>
            </a:r>
          </a:p>
        </p:txBody>
      </p:sp>
      <p:sp>
        <p:nvSpPr>
          <p:cNvPr id="13" name="矩形 12"/>
          <p:cNvSpPr/>
          <p:nvPr/>
        </p:nvSpPr>
        <p:spPr>
          <a:xfrm>
            <a:off x="253091" y="1776482"/>
            <a:ext cx="29322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Car Racing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10983" y="4490162"/>
            <a:ext cx="27319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レーシング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►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3556" name="Picture 4" descr="http://image.big5.made-in-china.com/37f28j01DMZESLjznToN/%E6%91%A9%E6%89%98%E8%BD%A6%EF%BC%88LB150T-9%EF%BC%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0183" y="2721720"/>
            <a:ext cx="3728017" cy="3156236"/>
          </a:xfrm>
          <a:prstGeom prst="rect">
            <a:avLst/>
          </a:prstGeom>
          <a:noFill/>
        </p:spPr>
      </p:pic>
      <p:pic>
        <p:nvPicPr>
          <p:cNvPr id="23554" name="Picture 2" descr="https://s.yimg.com/xd/api/res/1.2/YWw94p2eppX8ZWbdOSma.Q--/YXBwaWQ9eXR3YXVjdGlvbnNlcnZpY2U7aD0yMDY7cT04NTtzcj0xLjI7c3M9MS4yO3c9NDAw/http:/nevec-img.zenfs.com/prod/tw_ec05-7/ba5c77e0-e1e7-4fb1-864e-8260afe76a84.jpg"/>
          <p:cNvPicPr>
            <a:picLocks noChangeAspect="1" noChangeArrowheads="1"/>
          </p:cNvPicPr>
          <p:nvPr/>
        </p:nvPicPr>
        <p:blipFill>
          <a:blip r:embed="rId4"/>
          <a:srcRect l="15142" r="14065"/>
          <a:stretch>
            <a:fillRect/>
          </a:stretch>
        </p:blipFill>
        <p:spPr bwMode="auto">
          <a:xfrm>
            <a:off x="4497107" y="3249642"/>
            <a:ext cx="3612925" cy="2628314"/>
          </a:xfrm>
          <a:prstGeom prst="rect">
            <a:avLst/>
          </a:prstGeom>
          <a:noFill/>
        </p:spPr>
      </p:pic>
      <p:sp>
        <p:nvSpPr>
          <p:cNvPr id="14" name="矩形 13"/>
          <p:cNvSpPr/>
          <p:nvPr/>
        </p:nvSpPr>
        <p:spPr>
          <a:xfrm>
            <a:off x="3551069" y="6199383"/>
            <a:ext cx="3939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Japan vs. Taiwan</a:t>
            </a:r>
            <a:endParaRPr lang="zh-TW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30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438 -3.61702E-6 L -0.38438 -3.61702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6651180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Economy and Industry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617004" y="2144683"/>
            <a:ext cx="800406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Trade Organizations</a:t>
            </a: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External</a:t>
            </a:r>
          </a:p>
          <a:p>
            <a:pPr>
              <a:lnSpc>
                <a:spcPct val="125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Sectors of the economy</a:t>
            </a:r>
            <a:endParaRPr lang="zh-TW" altLang="en-US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125000"/>
              </a:lnSpc>
              <a:buClr>
                <a:srgbClr val="D28280"/>
              </a:buClr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31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2595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6046848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Trade Organizations</a:t>
            </a:r>
          </a:p>
        </p:txBody>
      </p:sp>
      <p:graphicFrame>
        <p:nvGraphicFramePr>
          <p:cNvPr id="15" name="資料庫圖表 14"/>
          <p:cNvGraphicFramePr/>
          <p:nvPr/>
        </p:nvGraphicFramePr>
        <p:xfrm>
          <a:off x="112539" y="2971174"/>
          <a:ext cx="8918917" cy="257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9698" name="Picture 2" descr="https://upload.wikimedia.org/wikipedia/commons/thumb/1/12/APEC_Logo.svg/2000px-APEC_Logo.sv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539" y="3600450"/>
            <a:ext cx="1603717" cy="951806"/>
          </a:xfrm>
          <a:prstGeom prst="rect">
            <a:avLst/>
          </a:prstGeom>
          <a:noFill/>
        </p:spPr>
      </p:pic>
      <p:pic>
        <p:nvPicPr>
          <p:cNvPr id="11" name="圖片 10" descr="a4478_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32195" y="3348176"/>
            <a:ext cx="1414463" cy="1414463"/>
          </a:xfrm>
          <a:prstGeom prst="rect">
            <a:avLst/>
          </a:prstGeom>
        </p:spPr>
      </p:pic>
      <p:pic>
        <p:nvPicPr>
          <p:cNvPr id="29700" name="Picture 4" descr="http://www.iu.qs.com/wp-content/uploads/2015/02/fft99_mf2830162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12420" y="3659392"/>
            <a:ext cx="1491102" cy="836592"/>
          </a:xfrm>
          <a:prstGeom prst="flowChartConnector">
            <a:avLst/>
          </a:prstGeom>
          <a:noFill/>
        </p:spPr>
      </p:pic>
      <p:pic>
        <p:nvPicPr>
          <p:cNvPr id="29704" name="Picture 8" descr="https://themediaspeaks.files.wordpress.com/2012/02/g8_imag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79885" y="3348176"/>
            <a:ext cx="1413661" cy="1414463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6" name="圖片 15" descr="images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8414" y="3574984"/>
            <a:ext cx="1724172" cy="965536"/>
          </a:xfrm>
          <a:prstGeom prst="ellipse">
            <a:avLst/>
          </a:prstGeom>
          <a:noFill/>
        </p:spPr>
      </p:pic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32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519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545213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Exports</a:t>
            </a:r>
            <a:r>
              <a:rPr lang="zh-TW" altLang="en-US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&amp;</a:t>
            </a:r>
            <a:r>
              <a:rPr lang="zh-TW" altLang="en-US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Imports</a:t>
            </a:r>
          </a:p>
        </p:txBody>
      </p:sp>
      <p:graphicFrame>
        <p:nvGraphicFramePr>
          <p:cNvPr id="15" name="圖表 14"/>
          <p:cNvGraphicFramePr/>
          <p:nvPr/>
        </p:nvGraphicFramePr>
        <p:xfrm>
          <a:off x="-224559" y="2496792"/>
          <a:ext cx="4907413" cy="3859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33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1" name="圖表 10"/>
          <p:cNvGraphicFramePr/>
          <p:nvPr/>
        </p:nvGraphicFramePr>
        <p:xfrm>
          <a:off x="4298170" y="2496792"/>
          <a:ext cx="4845830" cy="3674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519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545213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Exports</a:t>
            </a:r>
            <a:r>
              <a:rPr lang="zh-TW" altLang="en-US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&amp;</a:t>
            </a:r>
            <a:r>
              <a:rPr lang="zh-TW" altLang="en-US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Imports</a:t>
            </a:r>
          </a:p>
        </p:txBody>
      </p:sp>
      <p:sp>
        <p:nvSpPr>
          <p:cNvPr id="16" name="矩形 15"/>
          <p:cNvSpPr/>
          <p:nvPr/>
        </p:nvSpPr>
        <p:spPr>
          <a:xfrm>
            <a:off x="468403" y="3899452"/>
            <a:ext cx="2180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Motor Vehicles 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64790" y="3899452"/>
            <a:ext cx="2225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6600"/>
                </a:solidFill>
              </a:rPr>
              <a:t>Semiconductors</a:t>
            </a:r>
            <a:endParaRPr lang="zh-TW" altLang="en-US" sz="2400" b="1" dirty="0" smtClean="0">
              <a:solidFill>
                <a:srgbClr val="FF66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12178" y="3899452"/>
            <a:ext cx="3150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Iron and Steel Products</a:t>
            </a:r>
            <a:endParaRPr lang="zh-TW" altLang="en-US" sz="2400" b="1" dirty="0" smtClean="0">
              <a:ln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15" name="Picture 8" descr="http://images.wisegeek.com/cpu-semiconducto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6720" y="2329205"/>
            <a:ext cx="2210095" cy="1620000"/>
          </a:xfrm>
          <a:prstGeom prst="rect">
            <a:avLst/>
          </a:prstGeom>
          <a:noFill/>
        </p:spPr>
      </p:pic>
      <p:pic>
        <p:nvPicPr>
          <p:cNvPr id="33794" name="Picture 2" descr="http://www.dmiegroup.com/53-thickbox_default/iron-and-steel-product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8200" y="2329205"/>
            <a:ext cx="1620000" cy="1620000"/>
          </a:xfrm>
          <a:prstGeom prst="rect">
            <a:avLst/>
          </a:prstGeom>
          <a:noFill/>
        </p:spPr>
      </p:pic>
      <p:pic>
        <p:nvPicPr>
          <p:cNvPr id="33804" name="Picture 12" descr="http://www.car-brand-names.com/wp-content/uploads/2015/03/Japanese-car-brands-logo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698" y="2284980"/>
            <a:ext cx="2443846" cy="1620000"/>
          </a:xfrm>
          <a:prstGeom prst="rect">
            <a:avLst/>
          </a:prstGeom>
          <a:noFill/>
        </p:spPr>
      </p:pic>
      <p:sp>
        <p:nvSpPr>
          <p:cNvPr id="22" name="投影片編號版面配置區 21"/>
          <p:cNvSpPr>
            <a:spLocks noGrp="1"/>
          </p:cNvSpPr>
          <p:nvPr>
            <p:ph type="sldNum" sz="quarter" idx="12"/>
          </p:nvPr>
        </p:nvSpPr>
        <p:spPr>
          <a:xfrm>
            <a:off x="7010400" y="6497025"/>
            <a:ext cx="2133600" cy="365125"/>
          </a:xfrm>
        </p:spPr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34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70454" y="6400485"/>
            <a:ext cx="15203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00B050"/>
                </a:solidFill>
              </a:rPr>
              <a:t>Petroleum</a:t>
            </a:r>
            <a:endParaRPr lang="zh-TW" altLang="en-US" sz="2400" b="1" dirty="0" smtClean="0">
              <a:solidFill>
                <a:srgbClr val="00B05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08417" y="6400485"/>
            <a:ext cx="25923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0070C0"/>
                </a:solidFill>
              </a:rPr>
              <a:t>Liquid Natural Gas </a:t>
            </a:r>
            <a:endParaRPr lang="zh-TW" altLang="en-US" sz="2400" b="1" dirty="0" smtClean="0">
              <a:solidFill>
                <a:srgbClr val="0070C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044133" y="6400485"/>
            <a:ext cx="1247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9900CC"/>
                </a:solidFill>
              </a:rPr>
              <a:t>Clothing</a:t>
            </a:r>
            <a:endParaRPr lang="zh-TW" altLang="en-US" sz="2400" b="1" dirty="0" smtClean="0">
              <a:solidFill>
                <a:srgbClr val="9900CC"/>
              </a:solidFill>
            </a:endParaRPr>
          </a:p>
        </p:txBody>
      </p:sp>
      <p:pic>
        <p:nvPicPr>
          <p:cNvPr id="26" name="Picture 2" descr="http://www.petroleum.co.uk/images/petroleumcomposition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1446" y="4856891"/>
            <a:ext cx="2385569" cy="16200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7" name="Picture 4" descr="http://www.polng.com.tr/images/icsayfa/lng_sistemi/11_b.jpg"/>
          <p:cNvPicPr>
            <a:picLocks noChangeAspect="1" noChangeArrowheads="1"/>
          </p:cNvPicPr>
          <p:nvPr/>
        </p:nvPicPr>
        <p:blipFill>
          <a:blip r:embed="rId7"/>
          <a:srcRect t="711"/>
          <a:stretch>
            <a:fillRect/>
          </a:stretch>
        </p:blipFill>
        <p:spPr bwMode="auto">
          <a:xfrm>
            <a:off x="3423715" y="4856891"/>
            <a:ext cx="2393796" cy="16200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8" name="Picture 2" descr="https://d3nevzfk7ii3be.cloudfront.net/igi/y4FD55FQvCoQSKPO.standard"/>
          <p:cNvPicPr>
            <a:picLocks noChangeAspect="1" noChangeArrowheads="1"/>
          </p:cNvPicPr>
          <p:nvPr/>
        </p:nvPicPr>
        <p:blipFill>
          <a:blip r:embed="rId8"/>
          <a:srcRect l="10781" t="18754" r="16780" b="14164"/>
          <a:stretch>
            <a:fillRect/>
          </a:stretch>
        </p:blipFill>
        <p:spPr bwMode="auto">
          <a:xfrm>
            <a:off x="6438832" y="4856891"/>
            <a:ext cx="2332472" cy="162000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29" name="矩形 28"/>
          <p:cNvSpPr/>
          <p:nvPr/>
        </p:nvSpPr>
        <p:spPr>
          <a:xfrm>
            <a:off x="253090" y="1643963"/>
            <a:ext cx="9270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Exports</a:t>
            </a:r>
            <a:endParaRPr lang="zh-TW" altLang="en-US" sz="36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53090" y="4267859"/>
            <a:ext cx="9270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Imports</a:t>
            </a:r>
            <a:endParaRPr lang="zh-TW" altLang="en-US" sz="36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519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5452134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Exports</a:t>
            </a:r>
            <a:r>
              <a:rPr lang="zh-TW" altLang="en-US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&amp;</a:t>
            </a:r>
            <a:r>
              <a:rPr lang="zh-TW" altLang="en-US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 </a:t>
            </a: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Imports</a:t>
            </a:r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35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11" name="圖表 10"/>
          <p:cNvGraphicFramePr/>
          <p:nvPr/>
        </p:nvGraphicFramePr>
        <p:xfrm>
          <a:off x="1016838" y="1708491"/>
          <a:ext cx="7401871" cy="2691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圖表 11"/>
          <p:cNvGraphicFramePr/>
          <p:nvPr/>
        </p:nvGraphicFramePr>
        <p:xfrm>
          <a:off x="788238" y="4399722"/>
          <a:ext cx="7898562" cy="2458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40003"/>
            <a:ext cx="6898042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0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Sectors of The Economy</a:t>
            </a:r>
          </a:p>
        </p:txBody>
      </p:sp>
      <p:graphicFrame>
        <p:nvGraphicFramePr>
          <p:cNvPr id="10" name="圖表 9"/>
          <p:cNvGraphicFramePr/>
          <p:nvPr/>
        </p:nvGraphicFramePr>
        <p:xfrm>
          <a:off x="708262" y="1933477"/>
          <a:ext cx="7749938" cy="522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36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55595"/>
            <a:ext cx="3377848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Agriculture</a:t>
            </a:r>
          </a:p>
        </p:txBody>
      </p:sp>
      <p:sp>
        <p:nvSpPr>
          <p:cNvPr id="11" name="矩形 10"/>
          <p:cNvSpPr/>
          <p:nvPr/>
        </p:nvSpPr>
        <p:spPr>
          <a:xfrm>
            <a:off x="1737368" y="5638800"/>
            <a:ext cx="7168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Rice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65994" y="5638800"/>
            <a:ext cx="10409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Wheat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87593" y="5638800"/>
            <a:ext cx="1401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Soybeans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3091" y="1776482"/>
            <a:ext cx="7201267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Self-sufficient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: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rice and wheat </a:t>
            </a: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Imports: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wheat and soybeans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 </a:t>
            </a:r>
          </a:p>
          <a:p>
            <a:pPr>
              <a:buClr>
                <a:srgbClr val="D28280"/>
              </a:buClr>
              <a:buSzPct val="100000"/>
            </a:pP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8" name="群組 17"/>
          <p:cNvGrpSpPr/>
          <p:nvPr/>
        </p:nvGrpSpPr>
        <p:grpSpPr>
          <a:xfrm>
            <a:off x="489982" y="3886200"/>
            <a:ext cx="8297483" cy="1771714"/>
            <a:chOff x="194554" y="3886200"/>
            <a:chExt cx="8297483" cy="1771714"/>
          </a:xfrm>
        </p:grpSpPr>
        <p:pic>
          <p:nvPicPr>
            <p:cNvPr id="1027" name="Picture 3" descr="http://i.ndtvimg.com/i/2015-03/rice-625_625x350_7142674988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4554" y="3886200"/>
              <a:ext cx="3163775" cy="1771714"/>
            </a:xfrm>
            <a:prstGeom prst="rect">
              <a:avLst/>
            </a:prstGeom>
            <a:noFill/>
            <a:effectLst>
              <a:softEdge rad="31750"/>
            </a:effectLst>
          </p:spPr>
        </p:pic>
        <p:pic>
          <p:nvPicPr>
            <p:cNvPr id="1029" name="Picture 5" descr="http://www.israel21c.org/wp-content/uploads/2015/09/World-demand-for-wheat-is-constantly-growing.-Image-via-Shutterstock.com_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0193" y="3886200"/>
              <a:ext cx="2584954" cy="1752599"/>
            </a:xfrm>
            <a:prstGeom prst="rect">
              <a:avLst/>
            </a:prstGeom>
            <a:noFill/>
            <a:effectLst>
              <a:softEdge rad="31750"/>
            </a:effectLst>
          </p:spPr>
        </p:pic>
        <p:pic>
          <p:nvPicPr>
            <p:cNvPr id="1031" name="Picture 7" descr="http://i.huffpost.com/gen/1270187/images/o-SOYBEANS-facebook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44807" y="3886200"/>
              <a:ext cx="2647230" cy="1771714"/>
            </a:xfrm>
            <a:prstGeom prst="rect">
              <a:avLst/>
            </a:prstGeom>
            <a:noFill/>
            <a:effectLst>
              <a:softEdge rad="31750"/>
            </a:effectLst>
          </p:spPr>
        </p:pic>
      </p:grpSp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37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11867"/>
            <a:ext cx="2316660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Fishery</a:t>
            </a:r>
          </a:p>
        </p:txBody>
      </p:sp>
      <p:sp>
        <p:nvSpPr>
          <p:cNvPr id="11" name="矩形 10"/>
          <p:cNvSpPr/>
          <p:nvPr/>
        </p:nvSpPr>
        <p:spPr>
          <a:xfrm>
            <a:off x="4260499" y="5799292"/>
            <a:ext cx="803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Tuna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3091" y="1776482"/>
            <a:ext cx="674588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Tonnage of fish caught:</a:t>
            </a: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No.4</a:t>
            </a:r>
          </a:p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100000"/>
            </a:pP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8850" name="Picture 2" descr="http://d1udmfvw0p7cd2.cloudfront.net/wp-content/uploads/2016/01/p14-ito-farmed-tuna-a-2016-870x3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283" y="2888488"/>
            <a:ext cx="7295033" cy="2750312"/>
          </a:xfrm>
          <a:prstGeom prst="rect">
            <a:avLst/>
          </a:prstGeom>
          <a:noFill/>
        </p:spPr>
      </p:pic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38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2" name="群組 7"/>
          <p:cNvGrpSpPr/>
          <p:nvPr/>
        </p:nvGrpSpPr>
        <p:grpSpPr>
          <a:xfrm>
            <a:off x="519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369663"/>
            <a:ext cx="2316660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Fishery</a:t>
            </a:r>
          </a:p>
        </p:txBody>
      </p:sp>
      <p:sp>
        <p:nvSpPr>
          <p:cNvPr id="16" name="矩形 15"/>
          <p:cNvSpPr/>
          <p:nvPr/>
        </p:nvSpPr>
        <p:spPr>
          <a:xfrm>
            <a:off x="3474713" y="6195168"/>
            <a:ext cx="2406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Marine resources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90114" name="Picture 2" descr="https://easternblogger.files.wordpress.com/2012/01/cebu-marine-resourc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3050" y="1958298"/>
            <a:ext cx="6229350" cy="4124326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39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-379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40003"/>
            <a:ext cx="6753772" cy="12464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0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Science and Technology</a:t>
            </a:r>
          </a:p>
        </p:txBody>
      </p:sp>
      <p:sp>
        <p:nvSpPr>
          <p:cNvPr id="13" name="矩形 12"/>
          <p:cNvSpPr/>
          <p:nvPr/>
        </p:nvSpPr>
        <p:spPr>
          <a:xfrm>
            <a:off x="423691" y="3893659"/>
            <a:ext cx="1564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Electronics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94696" y="3886200"/>
            <a:ext cx="18151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Automobiles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103280" y="3886200"/>
            <a:ext cx="1551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Machinery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88416" y="6178525"/>
            <a:ext cx="3233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Earthquake Engineering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pic>
        <p:nvPicPr>
          <p:cNvPr id="80898" name="Picture 2" descr="https://upload.wikimedia.org/wikipedia/commons/d/d9/Arduino_ftdi_chip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00" y="1980450"/>
            <a:ext cx="2160000" cy="16200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80900" name="Picture 4" descr="http://3.bp.blogspot.com/-OhVoSzw0nLg/Tipl7XPGwXI/AAAAAAAAA98/m7SvqrDWScs/s1600/2010_Toyota_Camry_japanese-car-wallpapers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9732" y="1978733"/>
            <a:ext cx="2160000" cy="1620000"/>
          </a:xfrm>
          <a:prstGeom prst="rect">
            <a:avLst/>
          </a:prstGeom>
          <a:noFill/>
        </p:spPr>
      </p:pic>
      <p:pic>
        <p:nvPicPr>
          <p:cNvPr id="80902" name="Picture 6" descr="http://previews.123rf.com/images/rrrua/rrrua1108/rrrua110800003/10407355-gear-machinery-and-titanium-concept-Stock-Phot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9732" y="1980450"/>
            <a:ext cx="2877052" cy="1620000"/>
          </a:xfrm>
          <a:prstGeom prst="rect">
            <a:avLst/>
          </a:prstGeom>
          <a:noFill/>
        </p:spPr>
      </p:pic>
      <p:pic>
        <p:nvPicPr>
          <p:cNvPr id="80904" name="Picture 8" descr="http://www.ce.memphis.edu/eeri/images/haiti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4978" y="4431996"/>
            <a:ext cx="1628988" cy="1620000"/>
          </a:xfrm>
          <a:prstGeom prst="rect">
            <a:avLst/>
          </a:prstGeom>
          <a:noFill/>
        </p:spPr>
      </p:pic>
      <p:sp>
        <p:nvSpPr>
          <p:cNvPr id="18" name="投影片編號版面配置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40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9" name="Picture 2" descr="http://blog.soundidea.co.za/home/22/files/Success/Robots/Welding%20Robo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3244" y="4431996"/>
            <a:ext cx="2019000" cy="1620000"/>
          </a:xfrm>
          <a:prstGeom prst="rect">
            <a:avLst/>
          </a:prstGeom>
          <a:noFill/>
        </p:spPr>
      </p:pic>
      <p:pic>
        <p:nvPicPr>
          <p:cNvPr id="20" name="Picture 4" descr="http://www.learnpedia.in/blog/wp-content/uploads/2015/07/optics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29148" y="1978733"/>
            <a:ext cx="1778753" cy="1620000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22" name="Picture 8" descr="http://images.wisegeek.com/cpu-semiconductor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06420" y="4355324"/>
            <a:ext cx="2210095" cy="1620000"/>
          </a:xfrm>
          <a:prstGeom prst="rect">
            <a:avLst/>
          </a:prstGeom>
          <a:noFill/>
        </p:spPr>
      </p:pic>
      <p:sp>
        <p:nvSpPr>
          <p:cNvPr id="23" name="矩形 22"/>
          <p:cNvSpPr/>
          <p:nvPr/>
        </p:nvSpPr>
        <p:spPr>
          <a:xfrm>
            <a:off x="2654442" y="3893659"/>
            <a:ext cx="991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Optics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91212" y="6184074"/>
            <a:ext cx="25674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9900CC"/>
                </a:solidFill>
              </a:rPr>
              <a:t>Industrial Robotics</a:t>
            </a:r>
            <a:endParaRPr lang="zh-TW" altLang="en-US" sz="2400" b="1" dirty="0" smtClean="0">
              <a:solidFill>
                <a:srgbClr val="9900CC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09808" y="6184074"/>
            <a:ext cx="22250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Semiconductors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-379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11867"/>
            <a:ext cx="6882012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Entertainment Industry</a:t>
            </a:r>
          </a:p>
        </p:txBody>
      </p:sp>
      <p:sp>
        <p:nvSpPr>
          <p:cNvPr id="18" name="矩形 17"/>
          <p:cNvSpPr/>
          <p:nvPr/>
        </p:nvSpPr>
        <p:spPr>
          <a:xfrm>
            <a:off x="3362718" y="6297460"/>
            <a:ext cx="2653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9900CC"/>
                </a:solidFill>
              </a:rPr>
              <a:t>Animation Industry</a:t>
            </a:r>
            <a:endParaRPr lang="zh-TW" altLang="en-US" sz="2400" b="1" dirty="0" smtClean="0">
              <a:solidFill>
                <a:srgbClr val="9900CC"/>
              </a:solidFill>
            </a:endParaRPr>
          </a:p>
        </p:txBody>
      </p:sp>
      <p:pic>
        <p:nvPicPr>
          <p:cNvPr id="79874" name="Picture 2" descr="https://ctrlgeekgirl.files.wordpress.com/2015/06/4595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3464" y="2520518"/>
            <a:ext cx="6689187" cy="3762668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22" name="矩形 21"/>
          <p:cNvSpPr/>
          <p:nvPr/>
        </p:nvSpPr>
        <p:spPr>
          <a:xfrm>
            <a:off x="253091" y="1776482"/>
            <a:ext cx="597221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60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itchFamily="2" charset="2"/>
              </a:rPr>
              <a:t>% of world production</a:t>
            </a:r>
          </a:p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100000"/>
            </a:pP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41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11867"/>
            <a:ext cx="3280065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Trademark</a:t>
            </a:r>
          </a:p>
        </p:txBody>
      </p: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42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7" name="圖片 16" descr="13262426_1294376023925203_3695729_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1764" y="4471307"/>
            <a:ext cx="1980000" cy="1980000"/>
          </a:xfrm>
          <a:prstGeom prst="rect">
            <a:avLst/>
          </a:prstGeom>
        </p:spPr>
      </p:pic>
      <p:pic>
        <p:nvPicPr>
          <p:cNvPr id="18" name="圖片 17" descr="13271966_1294376017258537_2875218_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95" y="4511063"/>
            <a:ext cx="4070699" cy="1620000"/>
          </a:xfrm>
          <a:prstGeom prst="rect">
            <a:avLst/>
          </a:prstGeom>
        </p:spPr>
      </p:pic>
      <p:pic>
        <p:nvPicPr>
          <p:cNvPr id="21" name="圖片 20" descr="13275679_1294376027258536_1662162856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24284" y="2130425"/>
            <a:ext cx="1674058" cy="1620000"/>
          </a:xfrm>
          <a:prstGeom prst="rect">
            <a:avLst/>
          </a:prstGeom>
        </p:spPr>
      </p:pic>
      <p:sp>
        <p:nvSpPr>
          <p:cNvPr id="1026" name="AutoShape 2" descr="data:image/png;base64,iVBORw0KGgoAAAANSUhEUgAAAYEAAACDCAMAAABcOFepAAAAkFBMVEX////7AB/7AAD9n6b7ABn7ABf7AAj7ABz/+fr8kJb+1dj/9PX8MkT/7O/7RVH9kZn7AA/+6uz8fYX9ur7+4eP+2t39ys78g4v7VmH7OUf+8vP7W2b7Qk/9o6j7S1f7LT38l53+w8f9srf8c3z8bHb9qa/7Gy/7JTf8ipH7Z3H+0NP9x8z7WGP7eH/7Eyr+5ehme4UAAAALZElEQVR4nO1c6ULqvBalmyapAhoBmcUKMukB3//tblsKzbCTYuF89Xj3+qdJaJKV7DFJo0EgEAgEAoFAIBAIBAKBQCAQCAQCgUAgEAgEAoFAIBAIBAKBQCAQCAQCgUD46ei/NYe72ev6cDisN+358m416NTdp/8bTHrDGSSQkoUiRRgyyZN/sFE8iOru3a9HP24nc88CDIIlPIxWtBf+HqKXMXB89gsWEhJ6dXf0l+Krmwga7/TnYCCaJI1ujs47SN/STzUBlzI8/gmsWXeHfxu27vkXEmCdWENxMx5OEy3Bw4yDw6DuPv8mDA7gFjls31OUb3Sf6GougiCEZX0d/m3ognDMv4TRm12/v+VpC354/u/7+hsxGbs2QAijPt4miiFMyxf/bVd/J/qBSwNwn6hvrdN9A3f/XUd/K54hdBDgl/OfcEGlHK3PuLvfD1f3F9Ttr7rLfdMh3r5W3X3XVWj8zltzuN/vu4+Lj8ss50kvqf/4iRe20sI7R+F1+OIOAkSJhAly1QH7sk/0RlmIIzVnxd4h1U74nGdVAdrIaAe+QhWtxTSAzHjOvgrju1Luv5ZZfQ4BYmafC8XtbfCWdBLw4W04POsO2PrqfSxVNy8xbKcTd+Xe5lyXWZtLK3z3fXKaEKWZFozD+sW3E+6nZ2NcwOvEU7jxdL8SZg4dIMC/1fuK8nZvlv72YLkZElwxjdVaE4gwvbhQxWCWfpJloUWlQQgydjVJNp5aVR4mnsLgthQMXVZQyQ5ojNXwBaCipfNy9Btsch+R2q1YmgqpqBchhbgJMJmmG0XAtNfv96aakS1AIIZ1srdezViMHF9WeAN8OAlY+RuutIZsY1WIUuHvCjJBbFbvDAFxSeApL+RY4RfSr162XgXkemKgCyMBO3skB8QSOe1qY+NdNjffwtqhBLhPzCaYgDEyQxUMlv4YH+iLsb9EN0vAh2WFBnLPstjA98YS42uNtyhmqC8abvJCbH7C9bfm2IvYsQXEoaThVBPunGsWQn8bGIrQ/gBXhOn9H1dISqx9hczq1ug4HqlYZ0Out2JQWEVP6MbLAF8TT+HNIgEt5ydQeVngTWUuMVqU6Zy8jAGOmTUF1hf42dB5e0joctQK2EM6/65ePhndegB7hvrmIjvbeP33ZG+5PhzO0o3n+vDNxNCdYwuweUnDQ9E1AQ/FeKNearCHFoQtkXIpvlif6+MUJARziW8DMGz80Wm5g6Ovpx6nHb4fAT93D6MgqQchoDPEMUuiElyioswOKgwoAYFqWkaTCEVjalHAj5pDbfCFDRdG91H0/I4W6Qx0CwdF/ffSYi9kreTDLaV7bUTcy0OvFT3FmJjgt4rELFxbYOZv93xuJ22jBsfK+hSiajpIfyBXty9YmcaAMhpQE9k9u6V8ML6MMMBym7OPLNObMTB3WCtOjynHyRVgsLs0Z48sb9uHQBhg7VPh1BZEGgOqdaYNAOU11r+MMHBWMsg6vRUDWNdSCO4PZOXLUcD4kjhbjrW1kmx1hnSo8LYHSKH6/T8KQ1KLZ2AixlDidhVWuNx/jwFkex77b3stKiZH4xzEtzIDe2sJSyusgDFw1kgTPwOfarHQDPYtt1qaH7cZUCZ5ZuuwGzFgT0o+ML+tlYkDCdvvnZWw6RbC/AWMgfMkt/wMtLVp0iTcZ7kWRxgozJ2Hv8bAq8MfxoM8J6SuQAhT0xQvg3d2L6njZ8CYZW0RRRgDcqR+uSYGnCEhb6uDELCpcEjC5pvHRpUrGDD0tC5k7CkMDE1QDwOWs5gjtKNsCoaJf1TJI7yzpLFl9FZnwGqprSI09qJ5VfUwYMaszhPjDLw3UlcAhtUOy2G2jPFL1Rmw3A1NwqEjDV+VGvUw8OYyhXxJx/W8JMmYofUZ72Zrxg7j3d1bHjNCpLEZfarOwMicJF3CYVEHLbhdDwNOY7TrbrO44MRutJinOVWWRryyk47zRbbWrVkKpBFers6AVcY0r3eHWX1qYu/fYaAc0ZabiQEG8jHhoGl9TxMEjSsYQFQatJQftmMixjj/ISlUhhUaUxcgF0o0qZgm3aatzACymDQJh4b8VEOgHgZcCcoSl9iH1tyVcBAwaoR2YEJ3qyszYG8vQ8JhgX4RFOU/zBp9LW/r+EXpOf0u1zNrGqSeC63MwND+rp5JxNx/IQtB9U95ZG44zt6FjLF07oVdauQZKzPwjkywJuFQnafEsGtiwA5X5j3DziCUo4MRIADaf6ZzR5LLSLhWZgCzdTQJh4T1NI5qYgBbOVbfL8cr4vvDYXV0BwZ/UA0BL+ov3JQBXcKNsc7VvgdcKTJZclIFB5ZzBkUdfjJkEtgf9ScqM4CK+UD9aTsmksxjcb6gJgaeXBmasMKPoZkobTNNDogi4CW/cRkDj8j86hIOiYmow6yJAXRrZn0vOauCwTyWE9jHCr+wc2/qmYDKDKAely7h7BpqBLIuBtCOJ2Cj8rYm7Hw2s45XItl2bSyVGUBdG30USExE8XvqYgAZVD60S8JvGrDIp72TmJ+mygygAxFSDb3aTpuara+LgUYXk59BFbfY1nS6iD8CydiCctyuemRug3kimoSzYyJqcW0MuHSxnUAsg20PYiwioSh1p1RnAEvGG/NkBiaEVAprY8B5e4B9NzJhK3WOXKxBImRqhLI6A2gORldE5hrRbO76GIjsaFk+OO/FJB3PHXQIsV0TmWI1fnNFnhgXQ2qE2vR+QL2JVh8DziSB3kE/Dm9YL830SwosGKjEBq5gAImOGraAIXH1Q5M1MtDYOZSxuNgeGkEXOx6Lnb/G+FbctisYiLCgh57p0LeJfiiqTgaitcMtC8PLzoQuIXVtkDVo5uEbeCRK0djXnNh6RMjVT3101Y/rMYtaGUh2p0MVMHFJjPQdAj7CjD3DJ02BHp1S5uIaBtAkjBbl1Qwx43ByrQwkDqWDgpCXXCNoZNeGZGY32arQPpWIH5Ms4jdXMVAi4fQItXl8vV4GksXhTC3G/pbPBxnITTbRSMRBGsGNbI6QyzTnO2hXMYBpNN0nKU7gCjAkbM0MNAbuhyVmPkl0l7SDcb7SkTM5+r33TApw+85CobKvY6BhazShpfuKXKZ1QaJuBjyPqzAYthyNeumbUMX9XFQKjAuDKnP+4AUJop2n6UoGkNirFqE+O872XfDaGWhEI5dfEHDoInZptFon42Wg3GLFrnoxmPY6URR9bGU6fNijR+dO54CvZCDxjE0K1P6dvWLkJZL6GUjluPOcg4Sx/pxMp7cDSO8abrR/t7FfkOndSjheyc6kki2GzvGLaxlIjApjJtXARJQH0LGnYH4CA43O1H0JPn0l42EfL3q93stwFxwfLrFu8UVt3Ls7aYhjzjK2KoWnu2JXM9DoC2MVKBL/KITwNy1+BAOJQm77HiJgEjLw41KS2jXuHHOnLEtZPJqGSBDtZJlcz0B6ZkyrUrwQc4wLSTz/90MYyK+3uyfxjESs7NFLNLGLQ1FYVfYbEaeFegMGUu9c2waJRZ2ulK8lZP0e4S/T/BgGEgt/yX3PvmZj4rBuup7Y6c8xDkIICt/IvpZ6it/chIHG01QfAUB7vkn/FcLBdfT7BzGQPkyQqFlu5xOPs58+/Tr0pm8+0kdt1NYhh40aBluBjWNJBylR7lLacHTkeac/7BKyMO35xn0OamP/dhGeH/sK/xIGdzOW3wE4TX2Yvu4Gh92qPGT61Jxx5Ym3160+UZ24aSI++hwtpOQs7CJfoYlOs10sI5GqsGDpC7GsrN9uDi4r/HuI+r14OVrznPSwPe2uPi9+9b51v3jcv78vt99oc2M89YajQ9Z3OX5/+W7W9Uchav3Lr6z/050nEAgEAoFAIBAIBAKBQCAQCAQCgUAgEAgEAoFAIBAIBAKBQCAQCAQCoQT/AwFftHhknQMf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28" name="AutoShape 4" descr="data:image/png;base64,iVBORw0KGgoAAAANSUhEUgAAAYEAAACDCAMAAABcOFepAAAAkFBMVEX////7AB/7AAD9n6b7ABn7ABf7AAj7ABz/+fr8kJb+1dj/9PX8MkT/7O/7RVH9kZn7AA/+6uz8fYX9ur7+4eP+2t39ys78g4v7VmH7OUf+8vP7W2b7Qk/9o6j7S1f7LT38l53+w8f9srf8c3z8bHb9qa/7Gy/7JTf8ipH7Z3H+0NP9x8z7WGP7eH/7Eyr+5ehme4UAAAALZElEQVR4nO1c6ULqvBalmyapAhoBmcUKMukB3//tblsKzbCTYuF89Xj3+qdJaJKV7DFJo0EgEAgEAoFAIBAIBAKBQCAQCAQCgUAgEAgEAoFAIBAIBAKBQCAQCAQCgUD46ei/NYe72ev6cDisN+358m416NTdp/8bTHrDGSSQkoUiRRgyyZN/sFE8iOru3a9HP24nc88CDIIlPIxWtBf+HqKXMXB89gsWEhJ6dXf0l+Krmwga7/TnYCCaJI1ujs47SN/STzUBlzI8/gmsWXeHfxu27vkXEmCdWENxMx5OEy3Bw4yDw6DuPv8mDA7gFjls31OUb3Sf6GougiCEZX0d/m3ognDMv4TRm12/v+VpC354/u/7+hsxGbs2QAijPt4miiFMyxf/bVd/J/qBSwNwn6hvrdN9A3f/XUd/K54hdBDgl/OfcEGlHK3PuLvfD1f3F9Ttr7rLfdMh3r5W3X3XVWj8zltzuN/vu4+Lj8ss50kvqf/4iRe20sI7R+F1+OIOAkSJhAly1QH7sk/0RlmIIzVnxd4h1U74nGdVAdrIaAe+QhWtxTSAzHjOvgrju1Luv5ZZfQ4BYmafC8XtbfCWdBLw4W04POsO2PrqfSxVNy8xbKcTd+Xe5lyXWZtLK3z3fXKaEKWZFozD+sW3E+6nZ2NcwOvEU7jxdL8SZg4dIMC/1fuK8nZvlv72YLkZElwxjdVaE4gwvbhQxWCWfpJloUWlQQgydjVJNp5aVR4mnsLgthQMXVZQyQ5ojNXwBaCipfNy9Btsch+R2q1YmgqpqBchhbgJMJmmG0XAtNfv96aakS1AIIZ1srdezViMHF9WeAN8OAlY+RuutIZsY1WIUuHvCjJBbFbvDAFxSeApL+RY4RfSr162XgXkemKgCyMBO3skB8QSOe1qY+NdNjffwtqhBLhPzCaYgDEyQxUMlv4YH+iLsb9EN0vAh2WFBnLPstjA98YS42uNtyhmqC8abvJCbH7C9bfm2IvYsQXEoaThVBPunGsWQn8bGIrQ/gBXhOn9H1dISqx9hczq1ug4HqlYZ0Out2JQWEVP6MbLAF8TT+HNIgEt5ydQeVngTWUuMVqU6Zy8jAGOmTUF1hf42dB5e0joctQK2EM6/65ePhndegB7hvrmIjvbeP33ZG+5PhzO0o3n+vDNxNCdYwuweUnDQ9E1AQ/FeKNearCHFoQtkXIpvlif6+MUJARziW8DMGz80Wm5g6Ovpx6nHb4fAT93D6MgqQchoDPEMUuiElyioswOKgwoAYFqWkaTCEVjalHAj5pDbfCFDRdG91H0/I4W6Qx0CwdF/ffSYi9kreTDLaV7bUTcy0OvFT3FmJjgt4rELFxbYOZv93xuJ22jBsfK+hSiajpIfyBXty9YmcaAMhpQE9k9u6V8ML6MMMBym7OPLNObMTB3WCtOjynHyRVgsLs0Z48sb9uHQBhg7VPh1BZEGgOqdaYNAOU11r+MMHBWMsg6vRUDWNdSCO4PZOXLUcD4kjhbjrW1kmx1hnSo8LYHSKH6/T8KQ1KLZ2AixlDidhVWuNx/jwFkex77b3stKiZH4xzEtzIDe2sJSyusgDFw1kgTPwOfarHQDPYtt1qaH7cZUCZ5ZuuwGzFgT0o+ML+tlYkDCdvvnZWw6RbC/AWMgfMkt/wMtLVp0iTcZ7kWRxgozJ2Hv8bAq8MfxoM8J6SuQAhT0xQvg3d2L6njZ8CYZW0RRRgDcqR+uSYGnCEhb6uDELCpcEjC5pvHRpUrGDD0tC5k7CkMDE1QDwOWs5gjtKNsCoaJf1TJI7yzpLFl9FZnwGqprSI09qJ5VfUwYMaszhPjDLw3UlcAhtUOy2G2jPFL1Rmw3A1NwqEjDV+VGvUw8OYyhXxJx/W8JMmYofUZ72Zrxg7j3d1bHjNCpLEZfarOwMicJF3CYVEHLbhdDwNOY7TrbrO44MRutJinOVWWRryyk47zRbbWrVkKpBFers6AVcY0r3eHWX1qYu/fYaAc0ZabiQEG8jHhoGl9TxMEjSsYQFQatJQftmMixjj/ISlUhhUaUxcgF0o0qZgm3aatzACymDQJh4b8VEOgHgZcCcoSl9iH1tyVcBAwaoR2YEJ3qyszYG8vQ8JhgX4RFOU/zBp9LW/r+EXpOf0u1zNrGqSeC63MwND+rp5JxNx/IQtB9U95ZG44zt6FjLF07oVdauQZKzPwjkywJuFQnafEsGtiwA5X5j3DziCUo4MRIADaf6ZzR5LLSLhWZgCzdTQJh4T1NI5qYgBbOVbfL8cr4vvDYXV0BwZ/UA0BL+ov3JQBXcKNsc7VvgdcKTJZclIFB5ZzBkUdfjJkEtgf9ScqM4CK+UD9aTsmksxjcb6gJgaeXBmasMKPoZkobTNNDogi4CW/cRkDj8j86hIOiYmow6yJAXRrZn0vOauCwTyWE9jHCr+wc2/qmYDKDKAely7h7BpqBLIuBtCOJ2Cj8rYm7Hw2s45XItl2bSyVGUBdG30USExE8XvqYgAZVD60S8JvGrDIp72TmJ+mygygAxFSDb3aTpuara+LgUYXk59BFbfY1nS6iD8CydiCctyuemRug3kimoSzYyJqcW0MuHSxnUAsg20PYiwioSh1p1RnAEvGG/NkBiaEVAprY8B5e4B9NzJhK3WOXKxBImRqhLI6A2gORldE5hrRbO76GIjsaFk+OO/FJB3PHXQIsV0TmWI1fnNFnhgXQ2qE2vR+QL2JVh8DziSB3kE/Dm9YL830SwosGKjEBq5gAImOGraAIXH1Q5M1MtDYOZSxuNgeGkEXOx6Lnb/G+FbctisYiLCgh57p0LeJfiiqTgaitcMtC8PLzoQuIXVtkDVo5uEbeCRK0djXnNh6RMjVT3101Y/rMYtaGUh2p0MVMHFJjPQdAj7CjD3DJ02BHp1S5uIaBtAkjBbl1Qwx43ByrQwkDqWDgpCXXCNoZNeGZGY32arQPpWIH5Ms4jdXMVAi4fQItXl8vV4GksXhTC3G/pbPBxnITTbRSMRBGsGNbI6QyzTnO2hXMYBpNN0nKU7gCjAkbM0MNAbuhyVmPkl0l7SDcb7SkTM5+r33TApw+85CobKvY6BhazShpfuKXKZ1QaJuBjyPqzAYthyNeumbUMX9XFQKjAuDKnP+4AUJop2n6UoGkNirFqE+O872XfDaGWhEI5dfEHDoInZptFon42Wg3GLFrnoxmPY6URR9bGU6fNijR+dO54CvZCDxjE0K1P6dvWLkJZL6GUjluPOcg4Sx/pxMp7cDSO8abrR/t7FfkOndSjheyc6kki2GzvGLaxlIjApjJtXARJQH0LGnYH4CA43O1H0JPn0l42EfL3q93stwFxwfLrFu8UVt3Ls7aYhjzjK2KoWnu2JXM9DoC2MVKBL/KITwNy1+BAOJQm77HiJgEjLw41KS2jXuHHOnLEtZPJqGSBDtZJlcz0B6ZkyrUrwQc4wLSTz/90MYyK+3uyfxjESs7NFLNLGLQ1FYVfYbEaeFegMGUu9c2waJRZ2ulK8lZP0e4S/T/BgGEgt/yX3PvmZj4rBuup7Y6c8xDkIICt/IvpZ6it/chIHG01QfAUB7vkn/FcLBdfT7BzGQPkyQqFlu5xOPs58+/Tr0pm8+0kdt1NYhh40aBluBjWNJBylR7lLacHTkeac/7BKyMO35xn0OamP/dhGeH/sK/xIGdzOW3wE4TX2Yvu4Gh92qPGT61Jxx5Ym3160+UZ24aSI++hwtpOQs7CJfoYlOs10sI5GqsGDpC7GsrN9uDi4r/HuI+r14OVrznPSwPe2uPi9+9b51v3jcv78vt99oc2M89YajQ9Z3OX5/+W7W9Uchav3Lr6z/050nEAgEAoFAIBAIBAKBQCAQCAQCgUAgEAgEAoFAIBAIBAKBQCAQCAQCoQT/AwFftHhknQMf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6386" name="AutoShape 2" descr="data:image/png;base64,iVBORw0KGgoAAAANSUhEUgAAAYEAAACDCAMAAABcOFepAAAAkFBMVEX////7AB/7AAD9n6b7ABn7ABf7AAj7ABz/+fr8kJb+1dj/9PX8MkT/7O/7RVH9kZn7AA/+6uz8fYX9ur7+4eP+2t39ys78g4v7VmH7OUf+8vP7W2b7Qk/9o6j7S1f7LT38l53+w8f9srf8c3z8bHb9qa/7Gy/7JTf8ipH7Z3H+0NP9x8z7WGP7eH/7Eyr+5ehme4UAAAALZElEQVR4nO1c6ULqvBalmyapAhoBmcUKMukB3//tblsKzbCTYuF89Xj3+qdJaJKV7DFJo0EgEAgEAoFAIBAIBAKBQCAQCAQCgUAgEAgEAoFAIBAIBAKBQCAQCAQCgUD46ei/NYe72ev6cDisN+358m416NTdp/8bTHrDGSSQkoUiRRgyyZN/sFE8iOru3a9HP24nc88CDIIlPIxWtBf+HqKXMXB89gsWEhJ6dXf0l+Krmwga7/TnYCCaJI1ujs47SN/STzUBlzI8/gmsWXeHfxu27vkXEmCdWENxMx5OEy3Bw4yDw6DuPv8mDA7gFjls31OUb3Sf6GougiCEZX0d/m3ognDMv4TRm12/v+VpC354/u/7+hsxGbs2QAijPt4miiFMyxf/bVd/J/qBSwNwn6hvrdN9A3f/XUd/K54hdBDgl/OfcEGlHK3PuLvfD1f3F9Ttr7rLfdMh3r5W3X3XVWj8zltzuN/vu4+Lj8ss50kvqf/4iRe20sI7R+F1+OIOAkSJhAly1QH7sk/0RlmIIzVnxd4h1U74nGdVAdrIaAe+QhWtxTSAzHjOvgrju1Luv5ZZfQ4BYmafC8XtbfCWdBLw4W04POsO2PrqfSxVNy8xbKcTd+Xe5lyXWZtLK3z3fXKaEKWZFozD+sW3E+6nZ2NcwOvEU7jxdL8SZg4dIMC/1fuK8nZvlv72YLkZElwxjdVaE4gwvbhQxWCWfpJloUWlQQgydjVJNp5aVR4mnsLgthQMXVZQyQ5ojNXwBaCipfNy9Btsch+R2q1YmgqpqBchhbgJMJmmG0XAtNfv96aakS1AIIZ1srdezViMHF9WeAN8OAlY+RuutIZsY1WIUuHvCjJBbFbvDAFxSeApL+RY4RfSr162XgXkemKgCyMBO3skB8QSOe1qY+NdNjffwtqhBLhPzCaYgDEyQxUMlv4YH+iLsb9EN0vAh2WFBnLPstjA98YS42uNtyhmqC8abvJCbH7C9bfm2IvYsQXEoaThVBPunGsWQn8bGIrQ/gBXhOn9H1dISqx9hczq1ug4HqlYZ0Out2JQWEVP6MbLAF8TT+HNIgEt5ydQeVngTWUuMVqU6Zy8jAGOmTUF1hf42dB5e0joctQK2EM6/65ePhndegB7hvrmIjvbeP33ZG+5PhzO0o3n+vDNxNCdYwuweUnDQ9E1AQ/FeKNearCHFoQtkXIpvlif6+MUJARziW8DMGz80Wm5g6Ovpx6nHb4fAT93D6MgqQchoDPEMUuiElyioswOKgwoAYFqWkaTCEVjalHAj5pDbfCFDRdG91H0/I4W6Qx0CwdF/ffSYi9kreTDLaV7bUTcy0OvFT3FmJjgt4rELFxbYOZv93xuJ22jBsfK+hSiajpIfyBXty9YmcaAMhpQE9k9u6V8ML6MMMBym7OPLNObMTB3WCtOjynHyRVgsLs0Z48sb9uHQBhg7VPh1BZEGgOqdaYNAOU11r+MMHBWMsg6vRUDWNdSCO4PZOXLUcD4kjhbjrW1kmx1hnSo8LYHSKH6/T8KQ1KLZ2AixlDidhVWuNx/jwFkex77b3stKiZH4xzEtzIDe2sJSyusgDFw1kgTPwOfarHQDPYtt1qaH7cZUCZ5ZuuwGzFgT0o+ML+tlYkDCdvvnZWw6RbC/AWMgfMkt/wMtLVp0iTcZ7kWRxgozJ2Hv8bAq8MfxoM8J6SuQAhT0xQvg3d2L6njZ8CYZW0RRRgDcqR+uSYGnCEhb6uDELCpcEjC5pvHRpUrGDD0tC5k7CkMDE1QDwOWs5gjtKNsCoaJf1TJI7yzpLFl9FZnwGqprSI09qJ5VfUwYMaszhPjDLw3UlcAhtUOy2G2jPFL1Rmw3A1NwqEjDV+VGvUw8OYyhXxJx/W8JMmYofUZ72Zrxg7j3d1bHjNCpLEZfarOwMicJF3CYVEHLbhdDwNOY7TrbrO44MRutJinOVWWRryyk47zRbbWrVkKpBFers6AVcY0r3eHWX1qYu/fYaAc0ZabiQEG8jHhoGl9TxMEjSsYQFQatJQftmMixjj/ISlUhhUaUxcgF0o0qZgm3aatzACymDQJh4b8VEOgHgZcCcoSl9iH1tyVcBAwaoR2YEJ3qyszYG8vQ8JhgX4RFOU/zBp9LW/r+EXpOf0u1zNrGqSeC63MwND+rp5JxNx/IQtB9U95ZG44zt6FjLF07oVdauQZKzPwjkywJuFQnafEsGtiwA5X5j3DziCUo4MRIADaf6ZzR5LLSLhWZgCzdTQJh4T1NI5qYgBbOVbfL8cr4vvDYXV0BwZ/UA0BL+ov3JQBXcKNsc7VvgdcKTJZclIFB5ZzBkUdfjJkEtgf9ScqM4CK+UD9aTsmksxjcb6gJgaeXBmasMKPoZkobTNNDogi4CW/cRkDj8j86hIOiYmow6yJAXRrZn0vOauCwTyWE9jHCr+wc2/qmYDKDKAely7h7BpqBLIuBtCOJ2Cj8rYm7Hw2s45XItl2bSyVGUBdG30USExE8XvqYgAZVD60S8JvGrDIp72TmJ+mygygAxFSDb3aTpuara+LgUYXk59BFbfY1nS6iD8CydiCctyuemRug3kimoSzYyJqcW0MuHSxnUAsg20PYiwioSh1p1RnAEvGG/NkBiaEVAprY8B5e4B9NzJhK3WOXKxBImRqhLI6A2gORldE5hrRbO76GIjsaFk+OO/FJB3PHXQIsV0TmWI1fnNFnhgXQ2qE2vR+QL2JVh8DziSB3kE/Dm9YL830SwosGKjEBq5gAImOGraAIXH1Q5M1MtDYOZSxuNgeGkEXOx6Lnb/G+FbctisYiLCgh57p0LeJfiiqTgaitcMtC8PLzoQuIXVtkDVo5uEbeCRK0djXnNh6RMjVT3101Y/rMYtaGUh2p0MVMHFJjPQdAj7CjD3DJ02BHp1S5uIaBtAkjBbl1Qwx43ByrQwkDqWDgpCXXCNoZNeGZGY32arQPpWIH5Ms4jdXMVAi4fQItXl8vV4GksXhTC3G/pbPBxnITTbRSMRBGsGNbI6QyzTnO2hXMYBpNN0nKU7gCjAkbM0MNAbuhyVmPkl0l7SDcb7SkTM5+r33TApw+85CobKvY6BhazShpfuKXKZ1QaJuBjyPqzAYthyNeumbUMX9XFQKjAuDKnP+4AUJop2n6UoGkNirFqE+O872XfDaGWhEI5dfEHDoInZptFon42Wg3GLFrnoxmPY6URR9bGU6fNijR+dO54CvZCDxjE0K1P6dvWLkJZL6GUjluPOcg4Sx/pxMp7cDSO8abrR/t7FfkOndSjheyc6kki2GzvGLaxlIjApjJtXARJQH0LGnYH4CA43O1H0JPn0l42EfL3q93stwFxwfLrFu8UVt3Ls7aYhjzjK2KoWnu2JXM9DoC2MVKBL/KITwNy1+BAOJQm77HiJgEjLw41KS2jXuHHOnLEtZPJqGSBDtZJlcz0B6ZkyrUrwQc4wLSTz/90MYyK+3uyfxjESs7NFLNLGLQ1FYVfYbEaeFegMGUu9c2waJRZ2ulK8lZP0e4S/T/BgGEgt/yX3PvmZj4rBuup7Y6c8xDkIICt/IvpZ6it/chIHG01QfAUB7vkn/FcLBdfT7BzGQPkyQqFlu5xOPs58+/Tr0pm8+0kdt1NYhh40aBluBjWNJBylR7lLacHTkeac/7BKyMO35xn0OamP/dhGeH/sK/xIGdzOW3wE4TX2Yvu4Gh92qPGT61Jxx5Ym3160+UZ24aSI++hwtpOQs7CJfoYlOs10sI5GqsGDpC7GsrN9uDi4r/HuI+r14OVrznPSwPe2uPi9+9b51v3jcv78vt99oc2M89YajQ9Z3OX5/+W7W9Uchav3Lr6z/050nEAgEAoFAIBAIBAKBQCAQCAQCgUAgEAgEAoFAIBAIBAKBQCAQCAQCoQT/AwFftHhknQMf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6388" name="AutoShape 4" descr="data:image/png;base64,iVBORw0KGgoAAAANSUhEUgAAAYEAAACDCAMAAABcOFepAAAAkFBMVEX////7AB/7AAD9n6b7ABn7ABf7AAj7ABz/+fr8kJb+1dj/9PX8MkT/7O/7RVH9kZn7AA/+6uz8fYX9ur7+4eP+2t39ys78g4v7VmH7OUf+8vP7W2b7Qk/9o6j7S1f7LT38l53+w8f9srf8c3z8bHb9qa/7Gy/7JTf8ipH7Z3H+0NP9x8z7WGP7eH/7Eyr+5ehme4UAAAALZElEQVR4nO1c6ULqvBalmyapAhoBmcUKMukB3//tblsKzbCTYuF89Xj3+qdJaJKV7DFJo0EgEAgEAoFAIBAIBAKBQCAQCAQCgUAgEAgEAoFAIBAIBAKBQCAQCAQCgUD46ei/NYe72ev6cDisN+358m416NTdp/8bTHrDGSSQkoUiRRgyyZN/sFE8iOru3a9HP24nc88CDIIlPIxWtBf+HqKXMXB89gsWEhJ6dXf0l+Krmwga7/TnYCCaJI1ujs47SN/STzUBlzI8/gmsWXeHfxu27vkXEmCdWENxMx5OEy3Bw4yDw6DuPv8mDA7gFjls31OUb3Sf6GougiCEZX0d/m3ognDMv4TRm12/v+VpC354/u/7+hsxGbs2QAijPt4miiFMyxf/bVd/J/qBSwNwn6hvrdN9A3f/XUd/K54hdBDgl/OfcEGlHK3PuLvfD1f3F9Ttr7rLfdMh3r5W3X3XVWj8zltzuN/vu4+Lj8ss50kvqf/4iRe20sI7R+F1+OIOAkSJhAly1QH7sk/0RlmIIzVnxd4h1U74nGdVAdrIaAe+QhWtxTSAzHjOvgrju1Luv5ZZfQ4BYmafC8XtbfCWdBLw4W04POsO2PrqfSxVNy8xbKcTd+Xe5lyXWZtLK3z3fXKaEKWZFozD+sW3E+6nZ2NcwOvEU7jxdL8SZg4dIMC/1fuK8nZvlv72YLkZElwxjdVaE4gwvbhQxWCWfpJloUWlQQgydjVJNp5aVR4mnsLgthQMXVZQyQ5ojNXwBaCipfNy9Btsch+R2q1YmgqpqBchhbgJMJmmG0XAtNfv96aakS1AIIZ1srdezViMHF9WeAN8OAlY+RuutIZsY1WIUuHvCjJBbFbvDAFxSeApL+RY4RfSr162XgXkemKgCyMBO3skB8QSOe1qY+NdNjffwtqhBLhPzCaYgDEyQxUMlv4YH+iLsb9EN0vAh2WFBnLPstjA98YS42uNtyhmqC8abvJCbH7C9bfm2IvYsQXEoaThVBPunGsWQn8bGIrQ/gBXhOn9H1dISqx9hczq1ug4HqlYZ0Out2JQWEVP6MbLAF8TT+HNIgEt5ydQeVngTWUuMVqU6Zy8jAGOmTUF1hf42dB5e0joctQK2EM6/65ePhndegB7hvrmIjvbeP33ZG+5PhzO0o3n+vDNxNCdYwuweUnDQ9E1AQ/FeKNearCHFoQtkXIpvlif6+MUJARziW8DMGz80Wm5g6Ovpx6nHb4fAT93D6MgqQchoDPEMUuiElyioswOKgwoAYFqWkaTCEVjalHAj5pDbfCFDRdG91H0/I4W6Qx0CwdF/ffSYi9kreTDLaV7bUTcy0OvFT3FmJjgt4rELFxbYOZv93xuJ22jBsfK+hSiajpIfyBXty9YmcaAMhpQE9k9u6V8ML6MMMBym7OPLNObMTB3WCtOjynHyRVgsLs0Z48sb9uHQBhg7VPh1BZEGgOqdaYNAOU11r+MMHBWMsg6vRUDWNdSCO4PZOXLUcD4kjhbjrW1kmx1hnSo8LYHSKH6/T8KQ1KLZ2AixlDidhVWuNx/jwFkex77b3stKiZH4xzEtzIDe2sJSyusgDFw1kgTPwOfarHQDPYtt1qaH7cZUCZ5ZuuwGzFgT0o+ML+tlYkDCdvvnZWw6RbC/AWMgfMkt/wMtLVp0iTcZ7kWRxgozJ2Hv8bAq8MfxoM8J6SuQAhT0xQvg3d2L6njZ8CYZW0RRRgDcqR+uSYGnCEhb6uDELCpcEjC5pvHRpUrGDD0tC5k7CkMDE1QDwOWs5gjtKNsCoaJf1TJI7yzpLFl9FZnwGqprSI09qJ5VfUwYMaszhPjDLw3UlcAhtUOy2G2jPFL1Rmw3A1NwqEjDV+VGvUw8OYyhXxJx/W8JMmYofUZ72Zrxg7j3d1bHjNCpLEZfarOwMicJF3CYVEHLbhdDwNOY7TrbrO44MRutJinOVWWRryyk47zRbbWrVkKpBFers6AVcY0r3eHWX1qYu/fYaAc0ZabiQEG8jHhoGl9TxMEjSsYQFQatJQftmMixjj/ISlUhhUaUxcgF0o0qZgm3aatzACymDQJh4b8VEOgHgZcCcoSl9iH1tyVcBAwaoR2YEJ3qyszYG8vQ8JhgX4RFOU/zBp9LW/r+EXpOf0u1zNrGqSeC63MwND+rp5JxNx/IQtB9U95ZG44zt6FjLF07oVdauQZKzPwjkywJuFQnafEsGtiwA5X5j3DziCUo4MRIADaf6ZzR5LLSLhWZgCzdTQJh4T1NI5qYgBbOVbfL8cr4vvDYXV0BwZ/UA0BL+ov3JQBXcKNsc7VvgdcKTJZclIFB5ZzBkUdfjJkEtgf9ScqM4CK+UD9aTsmksxjcb6gJgaeXBmasMKPoZkobTNNDogi4CW/cRkDj8j86hIOiYmow6yJAXRrZn0vOauCwTyWE9jHCr+wc2/qmYDKDKAely7h7BpqBLIuBtCOJ2Cj8rYm7Hw2s45XItl2bSyVGUBdG30USExE8XvqYgAZVD60S8JvGrDIp72TmJ+mygygAxFSDb3aTpuara+LgUYXk59BFbfY1nS6iD8CydiCctyuemRug3kimoSzYyJqcW0MuHSxnUAsg20PYiwioSh1p1RnAEvGG/NkBiaEVAprY8B5e4B9NzJhK3WOXKxBImRqhLI6A2gORldE5hrRbO76GIjsaFk+OO/FJB3PHXQIsV0TmWI1fnNFnhgXQ2qE2vR+QL2JVh8DziSB3kE/Dm9YL830SwosGKjEBq5gAImOGraAIXH1Q5M1MtDYOZSxuNgeGkEXOx6Lnb/G+FbctisYiLCgh57p0LeJfiiqTgaitcMtC8PLzoQuIXVtkDVo5uEbeCRK0djXnNh6RMjVT3101Y/rMYtaGUh2p0MVMHFJjPQdAj7CjD3DJ02BHp1S5uIaBtAkjBbl1Qwx43ByrQwkDqWDgpCXXCNoZNeGZGY32arQPpWIH5Ms4jdXMVAi4fQItXl8vV4GksXhTC3G/pbPBxnITTbRSMRBGsGNbI6QyzTnO2hXMYBpNN0nKU7gCjAkbM0MNAbuhyVmPkl0l7SDcb7SkTM5+r33TApw+85CobKvY6BhazShpfuKXKZ1QaJuBjyPqzAYthyNeumbUMX9XFQKjAuDKnP+4AUJop2n6UoGkNirFqE+O872XfDaGWhEI5dfEHDoInZptFon42Wg3GLFrnoxmPY6URR9bGU6fNijR+dO54CvZCDxjE0K1P6dvWLkJZL6GUjluPOcg4Sx/pxMp7cDSO8abrR/t7FfkOndSjheyc6kki2GzvGLaxlIjApjJtXARJQH0LGnYH4CA43O1H0JPn0l42EfL3q93stwFxwfLrFu8UVt3Ls7aYhjzjK2KoWnu2JXM9DoC2MVKBL/KITwNy1+BAOJQm77HiJgEjLw41KS2jXuHHOnLEtZPJqGSBDtZJlcz0B6ZkyrUrwQc4wLSTz/90MYyK+3uyfxjESs7NFLNLGLQ1FYVfYbEaeFegMGUu9c2waJRZ2ulK8lZP0e4S/T/BgGEgt/yX3PvmZj4rBuup7Y6c8xDkIICt/IvpZ6it/chIHG01QfAUB7vkn/FcLBdfT7BzGQPkyQqFlu5xOPs58+/Tr0pm8+0kdt1NYhh40aBluBjWNJBylR7lLacHTkeac/7BKyMO35xn0OamP/dhGeH/sK/xIGdzOW3wE4TX2Yvu4Gh92qPGT61Jxx5Ym3160+UZ24aSI++hwtpOQs7CJfoYlOs10sI5GqsGDpC7GsrN9uDi4r/HuI+r14OVrznPSwPe2uPi9+9b51v3jcv78vt99oc2M89YajQ9Z3OX5/+W7W9Uchav3Lr6z/050nEAgEAoFAIBAIBAKBQCAQCAQCgUAgEAgEAoFAIBAIBAKBQCAQCAQCoQT/AwFftHhknQMf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6390" name="AutoShape 6" descr="data:image/png;base64,iVBORw0KGgoAAAANSUhEUgAAAYEAAACDCAMAAABcOFepAAAAkFBMVEX////7AB/7AAD9n6b7ABn7ABf7AAj7ABz/+fr8kJb+1dj/9PX8MkT/7O/7RVH9kZn7AA/+6uz8fYX9ur7+4eP+2t39ys78g4v7VmH7OUf+8vP7W2b7Qk/9o6j7S1f7LT38l53+w8f9srf8c3z8bHb9qa/7Gy/7JTf8ipH7Z3H+0NP9x8z7WGP7eH/7Eyr+5ehme4UAAAALZElEQVR4nO1c6ULqvBalmyapAhoBmcUKMukB3//tblsKzbCTYuF89Xj3+qdJaJKV7DFJo0EgEAgEAoFAIBAIBAKBQCAQCAQCgUAgEAgEAoFAIBAIBAKBQCAQCAQCgUD46ei/NYe72ev6cDisN+358m416NTdp/8bTHrDGSSQkoUiRRgyyZN/sFE8iOru3a9HP24nc88CDIIlPIxWtBf+HqKXMXB89gsWEhJ6dXf0l+Krmwga7/TnYCCaJI1ujs47SN/STzUBlzI8/gmsWXeHfxu27vkXEmCdWENxMx5OEy3Bw4yDw6DuPv8mDA7gFjls31OUb3Sf6GougiCEZX0d/m3ognDMv4TRm12/v+VpC354/u/7+hsxGbs2QAijPt4miiFMyxf/bVd/J/qBSwNwn6hvrdN9A3f/XUd/K54hdBDgl/OfcEGlHK3PuLvfD1f3F9Ttr7rLfdMh3r5W3X3XVWj8zltzuN/vu4+Lj8ss50kvqf/4iRe20sI7R+F1+OIOAkSJhAly1QH7sk/0RlmIIzVnxd4h1U74nGdVAdrIaAe+QhWtxTSAzHjOvgrju1Luv5ZZfQ4BYmafC8XtbfCWdBLw4W04POsO2PrqfSxVNy8xbKcTd+Xe5lyXWZtLK3z3fXKaEKWZFozD+sW3E+6nZ2NcwOvEU7jxdL8SZg4dIMC/1fuK8nZvlv72YLkZElwxjdVaE4gwvbhQxWCWfpJloUWlQQgydjVJNp5aVR4mnsLgthQMXVZQyQ5ojNXwBaCipfNy9Btsch+R2q1YmgqpqBchhbgJMJmmG0XAtNfv96aakS1AIIZ1srdezViMHF9WeAN8OAlY+RuutIZsY1WIUuHvCjJBbFbvDAFxSeApL+RY4RfSr162XgXkemKgCyMBO3skB8QSOe1qY+NdNjffwtqhBLhPzCaYgDEyQxUMlv4YH+iLsb9EN0vAh2WFBnLPstjA98YS42uNtyhmqC8abvJCbH7C9bfm2IvYsQXEoaThVBPunGsWQn8bGIrQ/gBXhOn9H1dISqx9hczq1ug4HqlYZ0Out2JQWEVP6MbLAF8TT+HNIgEt5ydQeVngTWUuMVqU6Zy8jAGOmTUF1hf42dB5e0joctQK2EM6/65ePhndegB7hvrmIjvbeP33ZG+5PhzO0o3n+vDNxNCdYwuweUnDQ9E1AQ/FeKNearCHFoQtkXIpvlif6+MUJARziW8DMGz80Wm5g6Ovpx6nHb4fAT93D6MgqQchoDPEMUuiElyioswOKgwoAYFqWkaTCEVjalHAj5pDbfCFDRdG91H0/I4W6Qx0CwdF/ffSYi9kreTDLaV7bUTcy0OvFT3FmJjgt4rELFxbYOZv93xuJ22jBsfK+hSiajpIfyBXty9YmcaAMhpQE9k9u6V8ML6MMMBym7OPLNObMTB3WCtOjynHyRVgsLs0Z48sb9uHQBhg7VPh1BZEGgOqdaYNAOU11r+MMHBWMsg6vRUDWNdSCO4PZOXLUcD4kjhbjrW1kmx1hnSo8LYHSKH6/T8KQ1KLZ2AixlDidhVWuNx/jwFkex77b3stKiZH4xzEtzIDe2sJSyusgDFw1kgTPwOfarHQDPYtt1qaH7cZUCZ5ZuuwGzFgT0o+ML+tlYkDCdvvnZWw6RbC/AWMgfMkt/wMtLVp0iTcZ7kWRxgozJ2Hv8bAq8MfxoM8J6SuQAhT0xQvg3d2L6njZ8CYZW0RRRgDcqR+uSYGnCEhb6uDELCpcEjC5pvHRpUrGDD0tC5k7CkMDE1QDwOWs5gjtKNsCoaJf1TJI7yzpLFl9FZnwGqprSI09qJ5VfUwYMaszhPjDLw3UlcAhtUOy2G2jPFL1Rmw3A1NwqEjDV+VGvUw8OYyhXxJx/W8JMmYofUZ72Zrxg7j3d1bHjNCpLEZfarOwMicJF3CYVEHLbhdDwNOY7TrbrO44MRutJinOVWWRryyk47zRbbWrVkKpBFers6AVcY0r3eHWX1qYu/fYaAc0ZabiQEG8jHhoGl9TxMEjSsYQFQatJQftmMixjj/ISlUhhUaUxcgF0o0qZgm3aatzACymDQJh4b8VEOgHgZcCcoSl9iH1tyVcBAwaoR2YEJ3qyszYG8vQ8JhgX4RFOU/zBp9LW/r+EXpOf0u1zNrGqSeC63MwND+rp5JxNx/IQtB9U95ZG44zt6FjLF07oVdauQZKzPwjkywJuFQnafEsGtiwA5X5j3DziCUo4MRIADaf6ZzR5LLSLhWZgCzdTQJh4T1NI5qYgBbOVbfL8cr4vvDYXV0BwZ/UA0BL+ov3JQBXcKNsc7VvgdcKTJZclIFB5ZzBkUdfjJkEtgf9ScqM4CK+UD9aTsmksxjcb6gJgaeXBmasMKPoZkobTNNDogi4CW/cRkDj8j86hIOiYmow6yJAXRrZn0vOauCwTyWE9jHCr+wc2/qmYDKDKAely7h7BpqBLIuBtCOJ2Cj8rYm7Hw2s45XItl2bSyVGUBdG30USExE8XvqYgAZVD60S8JvGrDIp72TmJ+mygygAxFSDb3aTpuara+LgUYXk59BFbfY1nS6iD8CydiCctyuemRug3kimoSzYyJqcW0MuHSxnUAsg20PYiwioSh1p1RnAEvGG/NkBiaEVAprY8B5e4B9NzJhK3WOXKxBImRqhLI6A2gORldE5hrRbO76GIjsaFk+OO/FJB3PHXQIsV0TmWI1fnNFnhgXQ2qE2vR+QL2JVh8DziSB3kE/Dm9YL830SwosGKjEBq5gAImOGraAIXH1Q5M1MtDYOZSxuNgeGkEXOx6Lnb/G+FbctisYiLCgh57p0LeJfiiqTgaitcMtC8PLzoQuIXVtkDVo5uEbeCRK0djXnNh6RMjVT3101Y/rMYtaGUh2p0MVMHFJjPQdAj7CjD3DJ02BHp1S5uIaBtAkjBbl1Qwx43ByrQwkDqWDgpCXXCNoZNeGZGY32arQPpWIH5Ms4jdXMVAi4fQItXl8vV4GksXhTC3G/pbPBxnITTbRSMRBGsGNbI6QyzTnO2hXMYBpNN0nKU7gCjAkbM0MNAbuhyVmPkl0l7SDcb7SkTM5+r33TApw+85CobKvY6BhazShpfuKXKZ1QaJuBjyPqzAYthyNeumbUMX9XFQKjAuDKnP+4AUJop2n6UoGkNirFqE+O872XfDaGWhEI5dfEHDoInZptFon42Wg3GLFrnoxmPY6URR9bGU6fNijR+dO54CvZCDxjE0K1P6dvWLkJZL6GUjluPOcg4Sx/pxMp7cDSO8abrR/t7FfkOndSjheyc6kki2GzvGLaxlIjApjJtXARJQH0LGnYH4CA43O1H0JPn0l42EfL3q93stwFxwfLrFu8UVt3Ls7aYhjzjK2KoWnu2JXM9DoC2MVKBL/KITwNy1+BAOJQm77HiJgEjLw41KS2jXuHHOnLEtZPJqGSBDtZJlcz0B6ZkyrUrwQc4wLSTz/90MYyK+3uyfxjESs7NFLNLGLQ1FYVfYbEaeFegMGUu9c2waJRZ2ulK8lZP0e4S/T/BgGEgt/yX3PvmZj4rBuup7Y6c8xDkIICt/IvpZ6it/chIHG01QfAUB7vkn/FcLBdfT7BzGQPkyQqFlu5xOPs58+/Tr0pm8+0kdt1NYhh40aBluBjWNJBylR7lLacHTkeac/7BKyMO35xn0OamP/dhGeH/sK/xIGdzOW3wE4TX2Yvu4Gh92qPGT61Jxx5Ym3160+UZ24aSI++hwtpOQs7CJfoYlOs10sI5GqsGDpC7GsrN9uDi4r/HuI+r14OVrznPSwPe2uPi9+9b51v3jcv78vt99oc2M89YajQ9Z3OX5/+W7W9Uchav3Lr6z/050nEAgEAoFAIBAIBAKBQCAQCAQCgUAgEAgEAoFAIBAIBAKBQCAQCAQCoQT/AwFftHhknQMf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9" name="圖片 18" descr="下載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87" y="2220154"/>
            <a:ext cx="4761069" cy="1620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11867"/>
            <a:ext cx="2549096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Industry</a:t>
            </a:r>
          </a:p>
        </p:txBody>
      </p:sp>
      <p:sp>
        <p:nvSpPr>
          <p:cNvPr id="22" name="矩形 21"/>
          <p:cNvSpPr/>
          <p:nvPr/>
        </p:nvSpPr>
        <p:spPr>
          <a:xfrm>
            <a:off x="253090" y="1776483"/>
            <a:ext cx="92707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third biggest producer of automobiles</a:t>
            </a: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70000"/>
            </a:pPr>
            <a:endParaRPr lang="zh-TW" altLang="en-US" sz="36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1922" name="Picture 2" descr="http://dealers.gloveboxcms.com/themes/dealers/dag/_assets/images/logo_toyot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711" y="2738716"/>
            <a:ext cx="2810203" cy="1620000"/>
          </a:xfrm>
          <a:prstGeom prst="rect">
            <a:avLst/>
          </a:prstGeom>
          <a:noFill/>
        </p:spPr>
      </p:pic>
      <p:pic>
        <p:nvPicPr>
          <p:cNvPr id="81924" name="Picture 4" descr="https://upload.wikimedia.org/wikipedia/commons/thumb/6/67/Nissan-logo.svg/2000px-Nissan-logo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4313" y="2738716"/>
            <a:ext cx="1880441" cy="1620000"/>
          </a:xfrm>
          <a:prstGeom prst="rect">
            <a:avLst/>
          </a:prstGeom>
          <a:noFill/>
        </p:spPr>
      </p:pic>
      <p:pic>
        <p:nvPicPr>
          <p:cNvPr id="19" name="圖片 18" descr="20121214924004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83961" y="2704996"/>
            <a:ext cx="2578102" cy="1620000"/>
          </a:xfrm>
          <a:prstGeom prst="rect">
            <a:avLst/>
          </a:prstGeom>
        </p:spPr>
      </p:pic>
      <p:pic>
        <p:nvPicPr>
          <p:cNvPr id="20" name="圖片 19" descr="SUZUKI-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82619" y="4810336"/>
            <a:ext cx="2430000" cy="1620000"/>
          </a:xfrm>
          <a:prstGeom prst="rect">
            <a:avLst/>
          </a:prstGeom>
        </p:spPr>
      </p:pic>
      <p:pic>
        <p:nvPicPr>
          <p:cNvPr id="81926" name="Picture 6" descr="https://upload.wikimedia.org/wikipedia/zh/thumb/1/18/Mazda_logo_with_emblem.svg/969px-Mazda_logo_with_emblem.sv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17098" y="4782200"/>
            <a:ext cx="1532988" cy="1620000"/>
          </a:xfrm>
          <a:prstGeom prst="rect">
            <a:avLst/>
          </a:prstGeom>
          <a:noFill/>
        </p:spPr>
      </p:pic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43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362" name="AutoShape 2" descr="data:image/png;base64,iVBORw0KGgoAAAANSUhEUgAAAYEAAACDCAMAAABcOFepAAAAkFBMVEX////7AB/7AAD9n6b7ABn7ABf7AAj7ABz/+fr8kJb+1dj/9PX8MkT/7O/7RVH9kZn7AA/+6uz8fYX9ur7+4eP+2t39ys78g4v7VmH7OUf+8vP7W2b7Qk/9o6j7S1f7LT38l53+w8f9srf8c3z8bHb9qa/7Gy/7JTf8ipH7Z3H+0NP9x8z7WGP7eH/7Eyr+5ehme4UAAAALZElEQVR4nO1c6ULqvBalmyapAhoBmcUKMukB3//tblsKzbCTYuF89Xj3+qdJaJKV7DFJo0EgEAgEAoFAIBAIBAKBQCAQCAQCgUAgEAgEAoFAIBAIBAKBQCAQCAQCgUD46ei/NYe72ev6cDisN+358m416NTdp/8bTHrDGSSQkoUiRRgyyZN/sFE8iOru3a9HP24nc88CDIIlPIxWtBf+HqKXMXB89gsWEhJ6dXf0l+Krmwga7/TnYCCaJI1ujs47SN/STzUBlzI8/gmsWXeHfxu27vkXEmCdWENxMx5OEy3Bw4yDw6DuPv8mDA7gFjls31OUb3Sf6GougiCEZX0d/m3ognDMv4TRm12/v+VpC354/u/7+hsxGbs2QAijPt4miiFMyxf/bVd/J/qBSwNwn6hvrdN9A3f/XUd/K54hdBDgl/OfcEGlHK3PuLvfD1f3F9Ttr7rLfdMh3r5W3X3XVWj8zltzuN/vu4+Lj8ss50kvqf/4iRe20sI7R+F1+OIOAkSJhAly1QH7sk/0RlmIIzVnxd4h1U74nGdVAdrIaAe+QhWtxTSAzHjOvgrju1Luv5ZZfQ4BYmafC8XtbfCWdBLw4W04POsO2PrqfSxVNy8xbKcTd+Xe5lyXWZtLK3z3fXKaEKWZFozD+sW3E+6nZ2NcwOvEU7jxdL8SZg4dIMC/1fuK8nZvlv72YLkZElwxjdVaE4gwvbhQxWCWfpJloUWlQQgydjVJNp5aVR4mnsLgthQMXVZQyQ5ojNXwBaCipfNy9Btsch+R2q1YmgqpqBchhbgJMJmmG0XAtNfv96aakS1AIIZ1srdezViMHF9WeAN8OAlY+RuutIZsY1WIUuHvCjJBbFbvDAFxSeApL+RY4RfSr162XgXkemKgCyMBO3skB8QSOe1qY+NdNjffwtqhBLhPzCaYgDEyQxUMlv4YH+iLsb9EN0vAh2WFBnLPstjA98YS42uNtyhmqC8abvJCbH7C9bfm2IvYsQXEoaThVBPunGsWQn8bGIrQ/gBXhOn9H1dISqx9hczq1ug4HqlYZ0Out2JQWEVP6MbLAF8TT+HNIgEt5ydQeVngTWUuMVqU6Zy8jAGOmTUF1hf42dB5e0joctQK2EM6/65ePhndegB7hvrmIjvbeP33ZG+5PhzO0o3n+vDNxNCdYwuweUnDQ9E1AQ/FeKNearCHFoQtkXIpvlif6+MUJARziW8DMGz80Wm5g6Ovpx6nHb4fAT93D6MgqQchoDPEMUuiElyioswOKgwoAYFqWkaTCEVjalHAj5pDbfCFDRdG91H0/I4W6Qx0CwdF/ffSYi9kreTDLaV7bUTcy0OvFT3FmJjgt4rELFxbYOZv93xuJ22jBsfK+hSiajpIfyBXty9YmcaAMhpQE9k9u6V8ML6MMMBym7OPLNObMTB3WCtOjynHyRVgsLs0Z48sb9uHQBhg7VPh1BZEGgOqdaYNAOU11r+MMHBWMsg6vRUDWNdSCO4PZOXLUcD4kjhbjrW1kmx1hnSo8LYHSKH6/T8KQ1KLZ2AixlDidhVWuNx/jwFkex77b3stKiZH4xzEtzIDe2sJSyusgDFw1kgTPwOfarHQDPYtt1qaH7cZUCZ5ZuuwGzFgT0o+ML+tlYkDCdvvnZWw6RbC/AWMgfMkt/wMtLVp0iTcZ7kWRxgozJ2Hv8bAq8MfxoM8J6SuQAhT0xQvg3d2L6njZ8CYZW0RRRgDcqR+uSYGnCEhb6uDELCpcEjC5pvHRpUrGDD0tC5k7CkMDE1QDwOWs5gjtKNsCoaJf1TJI7yzpLFl9FZnwGqprSI09qJ5VfUwYMaszhPjDLw3UlcAhtUOy2G2jPFL1Rmw3A1NwqEjDV+VGvUw8OYyhXxJx/W8JMmYofUZ72Zrxg7j3d1bHjNCpLEZfarOwMicJF3CYVEHLbhdDwNOY7TrbrO44MRutJinOVWWRryyk47zRbbWrVkKpBFers6AVcY0r3eHWX1qYu/fYaAc0ZabiQEG8jHhoGl9TxMEjSsYQFQatJQftmMixjj/ISlUhhUaUxcgF0o0qZgm3aatzACymDQJh4b8VEOgHgZcCcoSl9iH1tyVcBAwaoR2YEJ3qyszYG8vQ8JhgX4RFOU/zBp9LW/r+EXpOf0u1zNrGqSeC63MwND+rp5JxNx/IQtB9U95ZG44zt6FjLF07oVdauQZKzPwjkywJuFQnafEsGtiwA5X5j3DziCUo4MRIADaf6ZzR5LLSLhWZgCzdTQJh4T1NI5qYgBbOVbfL8cr4vvDYXV0BwZ/UA0BL+ov3JQBXcKNsc7VvgdcKTJZclIFB5ZzBkUdfjJkEtgf9ScqM4CK+UD9aTsmksxjcb6gJgaeXBmasMKPoZkobTNNDogi4CW/cRkDj8j86hIOiYmow6yJAXRrZn0vOauCwTyWE9jHCr+wc2/qmYDKDKAely7h7BpqBLIuBtCOJ2Cj8rYm7Hw2s45XItl2bSyVGUBdG30USExE8XvqYgAZVD60S8JvGrDIp72TmJ+mygygAxFSDb3aTpuara+LgUYXk59BFbfY1nS6iD8CydiCctyuemRug3kimoSzYyJqcW0MuHSxnUAsg20PYiwioSh1p1RnAEvGG/NkBiaEVAprY8B5e4B9NzJhK3WOXKxBImRqhLI6A2gORldE5hrRbO76GIjsaFk+OO/FJB3PHXQIsV0TmWI1fnNFnhgXQ2qE2vR+QL2JVh8DziSB3kE/Dm9YL830SwosGKjEBq5gAImOGraAIXH1Q5M1MtDYOZSxuNgeGkEXOx6Lnb/G+FbctisYiLCgh57p0LeJfiiqTgaitcMtC8PLzoQuIXVtkDVo5uEbeCRK0djXnNh6RMjVT3101Y/rMYtaGUh2p0MVMHFJjPQdAj7CjD3DJ02BHp1S5uIaBtAkjBbl1Qwx43ByrQwkDqWDgpCXXCNoZNeGZGY32arQPpWIH5Ms4jdXMVAi4fQItXl8vV4GksXhTC3G/pbPBxnITTbRSMRBGsGNbI6QyzTnO2hXMYBpNN0nKU7gCjAkbM0MNAbuhyVmPkl0l7SDcb7SkTM5+r33TApw+85CobKvY6BhazShpfuKXKZ1QaJuBjyPqzAYthyNeumbUMX9XFQKjAuDKnP+4AUJop2n6UoGkNirFqE+O872XfDaGWhEI5dfEHDoInZptFon42Wg3GLFrnoxmPY6URR9bGU6fNijR+dO54CvZCDxjE0K1P6dvWLkJZL6GUjluPOcg4Sx/pxMp7cDSO8abrR/t7FfkOndSjheyc6kki2GzvGLaxlIjApjJtXARJQH0LGnYH4CA43O1H0JPn0l42EfL3q93stwFxwfLrFu8UVt3Ls7aYhjzjK2KoWnu2JXM9DoC2MVKBL/KITwNy1+BAOJQm77HiJgEjLw41KS2jXuHHOnLEtZPJqGSBDtZJlcz0B6ZkyrUrwQc4wLSTz/90MYyK+3uyfxjESs7NFLNLGLQ1FYVfYbEaeFegMGUu9c2waJRZ2ulK8lZP0e4S/T/BgGEgt/yX3PvmZj4rBuup7Y6c8xDkIICt/IvpZ6it/chIHG01QfAUB7vkn/FcLBdfT7BzGQPkyQqFlu5xOPs58+/Tr0pm8+0kdt1NYhh40aBluBjWNJBylR7lLacHTkeac/7BKyMO35xn0OamP/dhGeH/sK/xIGdzOW3wE4TX2Yvu4Gh92qPGT61Jxx5Ym3160+UZ24aSI++hwtpOQs7CJfoYlOs10sI5GqsGDpC7GsrN9uDi4r/HuI+r14OVrznPSwPe2uPi9+9b51v3jcv78vt99oc2M89YajQ9Z3OX5/+W7W9Uchav3Lr6z/050nEAgEAoFAIBAIBAKBQCAQCAQCgUAgEAgEAoFAIBAIBAKBQCAQCAQCoQT/AwFftHhknQMf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82948" name="Picture 4" descr="http://www.eonline.com/eol_images/Entire_Site/2015522/rs_634x697-150622080518-634.Tokyo-Olympics.jl.0622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4869" y="2996418"/>
            <a:ext cx="3512544" cy="386158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2229148" y="411867"/>
            <a:ext cx="2526654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Tourism</a:t>
            </a:r>
          </a:p>
        </p:txBody>
      </p:sp>
      <p:sp>
        <p:nvSpPr>
          <p:cNvPr id="22" name="矩形 21"/>
          <p:cNvSpPr/>
          <p:nvPr/>
        </p:nvSpPr>
        <p:spPr>
          <a:xfrm>
            <a:off x="253091" y="1776483"/>
            <a:ext cx="86104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 Asia and the Pacific:</a:t>
            </a: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fifth most visited country</a:t>
            </a: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100000"/>
            </a:pPr>
            <a:endParaRPr lang="zh-TW" altLang="en-US" sz="36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02525" y="5638800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2020 Summer Olympics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►</a:t>
            </a:r>
          </a:p>
        </p:txBody>
      </p:sp>
      <p:sp>
        <p:nvSpPr>
          <p:cNvPr id="12" name="投影片編號版面配置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44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9" name="標題 1"/>
          <p:cNvSpPr txBox="1">
            <a:spLocks/>
          </p:cNvSpPr>
          <p:nvPr/>
        </p:nvSpPr>
        <p:spPr>
          <a:xfrm>
            <a:off x="2050775" y="303391"/>
            <a:ext cx="726204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Representative Company</a:t>
            </a:r>
            <a:endParaRPr lang="zh-TW" altLang="en-US" sz="5400" b="1" dirty="0">
              <a:solidFill>
                <a:srgbClr val="002060"/>
              </a:solidFill>
              <a:latin typeface="MS UI Gothic" pitchFamily="34" charset="-128"/>
              <a:ea typeface="MS UI Gothic" pitchFamily="34" charset="-128"/>
              <a:cs typeface="Arial Unicode MS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555" y="2681620"/>
            <a:ext cx="62137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Background</a:t>
            </a: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Products</a:t>
            </a:r>
            <a:endParaRPr lang="en-US" altLang="zh-TW" sz="3200" b="1" dirty="0">
              <a:solidFill>
                <a:schemeClr val="tx1">
                  <a:lumMod val="85000"/>
                  <a:lumOff val="15000"/>
                </a:schemeClr>
              </a:solidFill>
              <a:latin typeface="Cambria" pitchFamily="18" charset="0"/>
            </a:endParaRPr>
          </a:p>
          <a:p>
            <a:pPr>
              <a:lnSpc>
                <a:spcPct val="150000"/>
              </a:lnSpc>
              <a:buClr>
                <a:srgbClr val="D28280"/>
              </a:buClr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Future</a:t>
            </a: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Development</a:t>
            </a:r>
            <a:endParaRPr lang="zh-TW" altLang="en-US" sz="32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6020" name="Picture 4" descr="http://www.badsoundingsentences.com/wp-content/uploads/2016/04/sony-xperia-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1864" y="2832666"/>
            <a:ext cx="3822309" cy="2016598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2" name="矩形 11"/>
          <p:cNvSpPr/>
          <p:nvPr/>
        </p:nvSpPr>
        <p:spPr>
          <a:xfrm>
            <a:off x="253090" y="2015638"/>
            <a:ext cx="28558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SONY</a:t>
            </a:r>
            <a:endParaRPr lang="en-US" altLang="zh-TW" sz="40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45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graphicFrame>
        <p:nvGraphicFramePr>
          <p:cNvPr id="8" name="資料庫圖表 7"/>
          <p:cNvGraphicFramePr/>
          <p:nvPr/>
        </p:nvGraphicFramePr>
        <p:xfrm>
          <a:off x="0" y="1634734"/>
          <a:ext cx="9144000" cy="5303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矩形 8"/>
          <p:cNvSpPr/>
          <p:nvPr/>
        </p:nvSpPr>
        <p:spPr>
          <a:xfrm>
            <a:off x="225068" y="2621778"/>
            <a:ext cx="75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was established by Akio Morita and Masaru </a:t>
            </a:r>
            <a:r>
              <a:rPr lang="en-US" altLang="zh-TW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Ibuka</a:t>
            </a:r>
            <a:endParaRPr lang="zh-TW" alt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25068" y="4341238"/>
            <a:ext cx="43097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changed its name to "Sony"</a:t>
            </a:r>
            <a:endParaRPr lang="zh-TW" altLang="en-US" sz="28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5068" y="6026651"/>
            <a:ext cx="82331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Sonus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and Sonny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   Placard:</a:t>
            </a:r>
            <a:r>
              <a:rPr lang="zh-TW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"BE MOVED"</a:t>
            </a:r>
            <a:endParaRPr lang="zh-TW" altLang="en-US" sz="28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29148" y="411867"/>
            <a:ext cx="1954381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SONY</a:t>
            </a:r>
          </a:p>
        </p:txBody>
      </p:sp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46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-379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493133" y="3885336"/>
            <a:ext cx="1973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Mobile Phone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18575" y="3893659"/>
            <a:ext cx="5196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TV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39937" y="3885336"/>
            <a:ext cx="2117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rgbClr val="FF0000"/>
                </a:solidFill>
              </a:rPr>
              <a:t>Game Machine</a:t>
            </a:r>
            <a:endParaRPr lang="zh-TW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29148" y="411867"/>
            <a:ext cx="2826415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Products</a:t>
            </a:r>
          </a:p>
        </p:txBody>
      </p:sp>
      <p:pic>
        <p:nvPicPr>
          <p:cNvPr id="91138" name="Picture 2" descr="http://cdn.ndtv.com/tech/sony_xperia_z5_premium_gold_offic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788" y="1978733"/>
            <a:ext cx="2444822" cy="1800000"/>
          </a:xfrm>
          <a:prstGeom prst="rect">
            <a:avLst/>
          </a:prstGeom>
          <a:noFill/>
        </p:spPr>
      </p:pic>
      <p:pic>
        <p:nvPicPr>
          <p:cNvPr id="91140" name="Picture 4" descr="http://www.hdtvlounge.net/wp-content/uploads/sony_kdl-40xbr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3189" y="1978733"/>
            <a:ext cx="2670623" cy="1800000"/>
          </a:xfrm>
          <a:prstGeom prst="rect">
            <a:avLst/>
          </a:prstGeom>
          <a:noFill/>
        </p:spPr>
      </p:pic>
      <p:pic>
        <p:nvPicPr>
          <p:cNvPr id="91142" name="Picture 6" descr="http://www.gameguyz.com/sites/default/files/images/2013201105525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4001" y="1978733"/>
            <a:ext cx="3199999" cy="1800000"/>
          </a:xfrm>
          <a:prstGeom prst="rect">
            <a:avLst/>
          </a:prstGeom>
          <a:noFill/>
        </p:spPr>
      </p:pic>
      <p:sp>
        <p:nvSpPr>
          <p:cNvPr id="17" name="投影片編號版面配置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47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120707" y="4681758"/>
            <a:ext cx="8731322" cy="1633648"/>
            <a:chOff x="352723" y="4681758"/>
            <a:chExt cx="8731322" cy="1633648"/>
          </a:xfrm>
        </p:grpSpPr>
        <p:pic>
          <p:nvPicPr>
            <p:cNvPr id="12290" name="Picture 2" descr="https://sites.google.com/site/sony105cindy/_/rsrc/1356665258820/home/sony-shou-ji-jin-hua-shi/thCAV12C1M.jpg?height=200&amp;width=197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52723" y="4686300"/>
              <a:ext cx="1595700" cy="1620000"/>
            </a:xfrm>
            <a:prstGeom prst="rect">
              <a:avLst/>
            </a:prstGeom>
            <a:noFill/>
          </p:spPr>
        </p:pic>
        <p:pic>
          <p:nvPicPr>
            <p:cNvPr id="12292" name="Picture 4" descr="https://sites.google.com/site/sony105cindy/_/rsrc/1356664123311/home/sony-shou-ji-jin-hua-shi/untitled.bmp?height=150&amp;width=20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479031" y="4695406"/>
              <a:ext cx="2160000" cy="1620000"/>
            </a:xfrm>
            <a:prstGeom prst="rect">
              <a:avLst/>
            </a:prstGeom>
            <a:noFill/>
          </p:spPr>
        </p:pic>
        <p:pic>
          <p:nvPicPr>
            <p:cNvPr id="12294" name="Picture 6" descr="https://sites.google.com/site/sony105cindy/_/rsrc/1356664215394/home/sony-shou-ji-jin-hua-shi/1127992685673_1.jpg?height=200&amp;width=200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318573" y="4686300"/>
              <a:ext cx="1620000" cy="1620000"/>
            </a:xfrm>
            <a:prstGeom prst="rect">
              <a:avLst/>
            </a:prstGeom>
            <a:noFill/>
          </p:spPr>
        </p:pic>
        <p:pic>
          <p:nvPicPr>
            <p:cNvPr id="12296" name="Picture 8" descr="https://sites.google.com/site/sony105cindy/_/rsrc/1356665646550/home/sony-shou-ji-jin-hua-shi/qJuYoaWXkaWVp6Q.jpg?height=187&amp;width=200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993165" y="4681758"/>
              <a:ext cx="1732619" cy="1620000"/>
            </a:xfrm>
            <a:prstGeom prst="rect">
              <a:avLst/>
            </a:prstGeom>
            <a:noFill/>
          </p:spPr>
        </p:pic>
        <p:pic>
          <p:nvPicPr>
            <p:cNvPr id="12298" name="Picture 10" descr="http://o.aolcdn.com/hss/storage/adam/6f9e76c912d4a1f935e992d476308090/z14G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780376" y="4681758"/>
              <a:ext cx="2303669" cy="1620000"/>
            </a:xfrm>
            <a:prstGeom prst="rect">
              <a:avLst/>
            </a:prstGeom>
            <a:noFill/>
          </p:spPr>
        </p:pic>
      </p:grpSp>
      <p:sp>
        <p:nvSpPr>
          <p:cNvPr id="22" name="矩形 21"/>
          <p:cNvSpPr/>
          <p:nvPr/>
        </p:nvSpPr>
        <p:spPr>
          <a:xfrm>
            <a:off x="604589" y="6384400"/>
            <a:ext cx="535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2G</a:t>
            </a:r>
            <a:endParaRPr lang="zh-TW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826210" y="6396335"/>
            <a:ext cx="772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2.5G</a:t>
            </a:r>
            <a:endParaRPr lang="zh-TW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453923" y="6396335"/>
            <a:ext cx="535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3G</a:t>
            </a:r>
            <a:endParaRPr lang="zh-TW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504538" y="6384400"/>
            <a:ext cx="535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4G</a:t>
            </a:r>
            <a:endParaRPr lang="zh-TW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7" name="直線單箭頭接點 26"/>
          <p:cNvCxnSpPr/>
          <p:nvPr/>
        </p:nvCxnSpPr>
        <p:spPr>
          <a:xfrm>
            <a:off x="1345096" y="6595115"/>
            <a:ext cx="344807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 flipV="1">
            <a:off x="2915460" y="6595115"/>
            <a:ext cx="1204335" cy="6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直線單箭頭接點 29"/>
          <p:cNvCxnSpPr/>
          <p:nvPr/>
        </p:nvCxnSpPr>
        <p:spPr>
          <a:xfrm flipV="1">
            <a:off x="5638748" y="6601743"/>
            <a:ext cx="1204335" cy="6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8" name="圖片 7" descr="http://pic.pimg.tw/sixbenz0606/1380026555-1074741133.jpg?v=1380026556"/>
          <p:cNvPicPr/>
          <p:nvPr/>
        </p:nvPicPr>
        <p:blipFill>
          <a:blip r:embed="rId3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70208" y="1962467"/>
            <a:ext cx="7529731" cy="48955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群組 10"/>
          <p:cNvGrpSpPr/>
          <p:nvPr/>
        </p:nvGrpSpPr>
        <p:grpSpPr>
          <a:xfrm>
            <a:off x="798344" y="5638800"/>
            <a:ext cx="1396218" cy="762000"/>
            <a:chOff x="798344" y="5638800"/>
            <a:chExt cx="1396218" cy="762000"/>
          </a:xfrm>
        </p:grpSpPr>
        <p:sp>
          <p:nvSpPr>
            <p:cNvPr id="9" name="圓角矩形 8"/>
            <p:cNvSpPr/>
            <p:nvPr/>
          </p:nvSpPr>
          <p:spPr>
            <a:xfrm>
              <a:off x="798344" y="5638800"/>
              <a:ext cx="1396218" cy="76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28928" y="5784387"/>
              <a:ext cx="1110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rgbClr val="FF0000"/>
                  </a:solidFill>
                </a:rPr>
                <a:t>Display</a:t>
              </a:r>
              <a:endParaRPr lang="zh-TW" altLang="en-US" sz="24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2346962" y="5636452"/>
            <a:ext cx="1396218" cy="762000"/>
            <a:chOff x="798344" y="5638800"/>
            <a:chExt cx="1396218" cy="762000"/>
          </a:xfrm>
        </p:grpSpPr>
        <p:sp>
          <p:nvSpPr>
            <p:cNvPr id="13" name="圓角矩形 12"/>
            <p:cNvSpPr/>
            <p:nvPr/>
          </p:nvSpPr>
          <p:spPr>
            <a:xfrm>
              <a:off x="798344" y="5638800"/>
              <a:ext cx="1396218" cy="76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86724" y="5784387"/>
              <a:ext cx="11605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chemeClr val="accent4">
                      <a:lumMod val="50000"/>
                    </a:schemeClr>
                  </a:solidFill>
                </a:rPr>
                <a:t>Camera</a:t>
              </a:r>
              <a:endParaRPr lang="zh-TW" altLang="en-US" sz="2400" b="1" dirty="0" smtClean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3895580" y="5638800"/>
            <a:ext cx="1396218" cy="762000"/>
            <a:chOff x="798344" y="5638800"/>
            <a:chExt cx="1396218" cy="762000"/>
          </a:xfrm>
        </p:grpSpPr>
        <p:sp>
          <p:nvSpPr>
            <p:cNvPr id="16" name="圓角矩形 15"/>
            <p:cNvSpPr/>
            <p:nvPr/>
          </p:nvSpPr>
          <p:spPr>
            <a:xfrm>
              <a:off x="798344" y="5638800"/>
              <a:ext cx="1396218" cy="76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013336" y="5784387"/>
              <a:ext cx="94609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rgbClr val="FF6600"/>
                  </a:solidFill>
                </a:rPr>
                <a:t>Music</a:t>
              </a:r>
              <a:endParaRPr lang="zh-TW" altLang="en-US" sz="2400" b="1" dirty="0" smtClean="0">
                <a:solidFill>
                  <a:srgbClr val="FF6600"/>
                </a:solidFill>
              </a:endParaRPr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5444198" y="5638800"/>
            <a:ext cx="1396218" cy="762000"/>
            <a:chOff x="798344" y="5638800"/>
            <a:chExt cx="1396218" cy="762000"/>
          </a:xfrm>
        </p:grpSpPr>
        <p:sp>
          <p:nvSpPr>
            <p:cNvPr id="19" name="圓角矩形 18"/>
            <p:cNvSpPr/>
            <p:nvPr/>
          </p:nvSpPr>
          <p:spPr>
            <a:xfrm>
              <a:off x="798344" y="5638800"/>
              <a:ext cx="1396218" cy="76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942996" y="5784387"/>
              <a:ext cx="10615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rgbClr val="660066"/>
                  </a:solidFill>
                </a:rPr>
                <a:t>Games</a:t>
              </a:r>
              <a:endParaRPr lang="zh-TW" altLang="en-US" sz="2400" b="1" dirty="0" smtClean="0">
                <a:solidFill>
                  <a:srgbClr val="660066"/>
                </a:solidFill>
              </a:endParaRPr>
            </a:p>
          </p:txBody>
        </p:sp>
      </p:grpSp>
      <p:grpSp>
        <p:nvGrpSpPr>
          <p:cNvPr id="21" name="群組 20"/>
          <p:cNvGrpSpPr/>
          <p:nvPr/>
        </p:nvGrpSpPr>
        <p:grpSpPr>
          <a:xfrm>
            <a:off x="6981096" y="5629639"/>
            <a:ext cx="1396218" cy="762000"/>
            <a:chOff x="798344" y="5638800"/>
            <a:chExt cx="1396218" cy="762000"/>
          </a:xfrm>
        </p:grpSpPr>
        <p:sp>
          <p:nvSpPr>
            <p:cNvPr id="22" name="圓角矩形 21"/>
            <p:cNvSpPr/>
            <p:nvPr/>
          </p:nvSpPr>
          <p:spPr>
            <a:xfrm>
              <a:off x="798344" y="5638800"/>
              <a:ext cx="1396218" cy="76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013336" y="5784387"/>
              <a:ext cx="91884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rgbClr val="003300"/>
                  </a:solidFill>
                </a:rPr>
                <a:t>Cloud</a:t>
              </a:r>
              <a:endParaRPr lang="zh-TW" altLang="en-US" sz="2400" b="1" dirty="0" smtClean="0">
                <a:solidFill>
                  <a:srgbClr val="003300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253090" y="1776483"/>
            <a:ext cx="92707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Five consumer demand</a:t>
            </a:r>
            <a:endParaRPr lang="en-US" altLang="zh-TW" sz="36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70000"/>
            </a:pPr>
            <a:endParaRPr lang="zh-TW" altLang="en-US" sz="36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29148" y="411867"/>
            <a:ext cx="2826415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Products</a:t>
            </a:r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48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253090" y="1776483"/>
            <a:ext cx="92707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Pictures:</a:t>
            </a: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photosensitive element </a:t>
            </a:r>
            <a:r>
              <a:rPr lang="en-US" altLang="zh-TW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Exmor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R</a:t>
            </a:r>
            <a:endParaRPr lang="en-US" altLang="zh-TW" sz="32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70000"/>
            </a:pPr>
            <a:endParaRPr lang="zh-TW" altLang="en-US" sz="32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29148" y="411867"/>
            <a:ext cx="2763898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Features</a:t>
            </a:r>
          </a:p>
        </p:txBody>
      </p:sp>
      <p:pic>
        <p:nvPicPr>
          <p:cNvPr id="92162" name="Picture 2" descr="https://assets.pro.sony.eu/Web/image/sony4k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92988" y="2291823"/>
            <a:ext cx="6166868" cy="4566178"/>
          </a:xfrm>
          <a:prstGeom prst="rect">
            <a:avLst/>
          </a:prstGeom>
          <a:noFill/>
        </p:spPr>
      </p:pic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49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253090" y="1776483"/>
            <a:ext cx="92707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Livedock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mobile phone</a:t>
            </a: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→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computer</a:t>
            </a:r>
            <a:b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mobile phone</a:t>
            </a:r>
            <a:r>
              <a:rPr lang="zh-TW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→ </a:t>
            </a:r>
            <a:r>
              <a:rPr lang="en-US" altLang="zh-TW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video game</a:t>
            </a:r>
            <a:endParaRPr lang="en-US" altLang="zh-TW" sz="3200" b="1" dirty="0" smtClean="0">
              <a:solidFill>
                <a:schemeClr val="tx1">
                  <a:lumMod val="85000"/>
                  <a:lumOff val="15000"/>
                </a:schemeClr>
              </a:solidFill>
              <a:sym typeface="Wingdings" pitchFamily="2" charset="2"/>
            </a:endParaRPr>
          </a:p>
          <a:p>
            <a:pPr>
              <a:buClr>
                <a:srgbClr val="D28280"/>
              </a:buClr>
              <a:buSzPct val="70000"/>
            </a:pPr>
            <a:endParaRPr lang="zh-TW" altLang="en-US" sz="32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29148" y="411867"/>
            <a:ext cx="2763898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Features</a:t>
            </a:r>
          </a:p>
        </p:txBody>
      </p:sp>
      <p:pic>
        <p:nvPicPr>
          <p:cNvPr id="93186" name="Picture 2" descr="https://s.yimg.com/hg/pimg2/5a/07/p01979235023-item-6581xf2x0600x0330-m.jpg"/>
          <p:cNvPicPr>
            <a:picLocks noChangeAspect="1" noChangeArrowheads="1"/>
          </p:cNvPicPr>
          <p:nvPr/>
        </p:nvPicPr>
        <p:blipFill>
          <a:blip r:embed="rId3"/>
          <a:srcRect t="9091"/>
          <a:stretch>
            <a:fillRect/>
          </a:stretch>
        </p:blipFill>
        <p:spPr bwMode="auto">
          <a:xfrm>
            <a:off x="1252030" y="3112476"/>
            <a:ext cx="6801730" cy="340086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50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253090" y="1776483"/>
            <a:ext cx="9270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Waterproof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29148" y="411867"/>
            <a:ext cx="2763898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Features</a:t>
            </a:r>
          </a:p>
        </p:txBody>
      </p:sp>
      <p:pic>
        <p:nvPicPr>
          <p:cNvPr id="94210" name="Picture 2" descr="http://www.androidpolice.com/wp-content/uploads/2013/05/nexusae0_23_Xperia_ZR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6944" y="2659176"/>
            <a:ext cx="4973510" cy="395145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51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253090" y="1776483"/>
            <a:ext cx="92707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Make their PlayStation enter into </a:t>
            </a:r>
            <a:b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mobile device market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29148" y="411867"/>
            <a:ext cx="6112571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Future Development</a:t>
            </a:r>
          </a:p>
        </p:txBody>
      </p:sp>
      <p:pic>
        <p:nvPicPr>
          <p:cNvPr id="95234" name="Picture 2" descr="http://static.ibnlive.in.com/ibnlive/pix/ibnhome/20-years-of-playstation-strip-0512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918" y="3600450"/>
            <a:ext cx="7931600" cy="2983230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52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11867"/>
            <a:ext cx="3374642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Conclusion</a:t>
            </a:r>
          </a:p>
        </p:txBody>
      </p:sp>
      <p:graphicFrame>
        <p:nvGraphicFramePr>
          <p:cNvPr id="10" name="資料庫圖表 9"/>
          <p:cNvGraphicFramePr/>
          <p:nvPr/>
        </p:nvGraphicFramePr>
        <p:xfrm>
          <a:off x="17109" y="1170490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矩形 10"/>
          <p:cNvSpPr/>
          <p:nvPr/>
        </p:nvSpPr>
        <p:spPr>
          <a:xfrm>
            <a:off x="253090" y="1776483"/>
            <a:ext cx="9270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Japan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3090" y="3996879"/>
            <a:ext cx="92707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Taiwan</a:t>
            </a:r>
            <a:endParaRPr lang="zh-TW" altLang="en-US" sz="4000" b="1" dirty="0" err="1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13" name="資料庫圖表 12"/>
          <p:cNvGraphicFramePr/>
          <p:nvPr/>
        </p:nvGraphicFramePr>
        <p:xfrm>
          <a:off x="14761" y="3404954"/>
          <a:ext cx="9144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投影片編號版面配置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53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2229148" y="411867"/>
            <a:ext cx="3174267" cy="11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rgbClr val="D28280"/>
              </a:buClr>
            </a:pPr>
            <a:r>
              <a:rPr lang="en-US" altLang="zh-TW" sz="5400" b="1" dirty="0" smtClean="0">
                <a:solidFill>
                  <a:srgbClr val="002060"/>
                </a:solidFill>
                <a:latin typeface="MS UI Gothic" pitchFamily="34" charset="-128"/>
                <a:ea typeface="MS UI Gothic" pitchFamily="34" charset="-128"/>
                <a:cs typeface="Arial Unicode MS" pitchFamily="34" charset="-120"/>
              </a:rPr>
              <a:t>Reference</a:t>
            </a:r>
          </a:p>
        </p:txBody>
      </p:sp>
      <p:sp>
        <p:nvSpPr>
          <p:cNvPr id="11" name="矩形 10"/>
          <p:cNvSpPr/>
          <p:nvPr/>
        </p:nvSpPr>
        <p:spPr>
          <a:xfrm>
            <a:off x="253090" y="1635803"/>
            <a:ext cx="9270737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Film – </a:t>
            </a:r>
            <a:r>
              <a:rPr lang="en-US" altLang="zh-TW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Youtube</a:t>
            </a:r>
            <a:endParaRPr lang="en-US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buClr>
                <a:srgbClr val="D28280"/>
              </a:buClr>
              <a:buSzPct val="100000"/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</a:t>
            </a:r>
            <a:r>
              <a:rPr lang="en-US" altLang="zh-TW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https://www.youtube.com/watch?v=9tJlCpKXTcA</a:t>
            </a:r>
          </a:p>
          <a:p>
            <a:pPr lvl="0">
              <a:spcBef>
                <a:spcPts val="600"/>
              </a:spcBef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Overview – Wiki &amp; </a:t>
            </a:r>
            <a:r>
              <a:rPr lang="en-US" altLang="zh-TW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Japannavi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zh-TW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en-US" altLang="zh-TW" sz="2000" dirty="0" smtClean="0"/>
              <a:t>http://www.e-japannavi.com/shop/products/foods/</a:t>
            </a:r>
            <a:endParaRPr lang="zh-TW" altLang="en-US" sz="2000" dirty="0" smtClean="0"/>
          </a:p>
          <a:p>
            <a:pPr>
              <a:buClr>
                <a:srgbClr val="D28280"/>
              </a:buClr>
              <a:buSzPct val="100000"/>
            </a:pPr>
            <a:r>
              <a:rPr lang="zh-TW" altLang="en-US" sz="2000" dirty="0" smtClean="0"/>
              <a:t>      </a:t>
            </a:r>
            <a:r>
              <a:rPr lang="en-US" sz="2000" dirty="0" smtClean="0"/>
              <a:t>http://www.zwbk.org/zh-tw/Lemma_Show/86980.aspx</a:t>
            </a:r>
            <a:endParaRPr lang="zh-TW" altLang="en-US" sz="2000" dirty="0" smtClean="0"/>
          </a:p>
          <a:p>
            <a:pPr>
              <a:buClr>
                <a:srgbClr val="D28280"/>
              </a:buClr>
              <a:buSzPct val="100000"/>
            </a:pPr>
            <a:r>
              <a:rPr lang="zh-TW" altLang="en-US" sz="2000" dirty="0" smtClean="0"/>
              <a:t>      </a:t>
            </a:r>
            <a:r>
              <a:rPr lang="en-US" sz="2000" dirty="0" smtClean="0"/>
              <a:t>https://zh.wikipedia.org/zh-tw/%E5%9B%BD%E8%8A%B1</a:t>
            </a:r>
            <a:endParaRPr lang="zh-TW" altLang="en-US" sz="2000" dirty="0" smtClean="0"/>
          </a:p>
          <a:p>
            <a:pPr>
              <a:buClr>
                <a:srgbClr val="D28280"/>
              </a:buClr>
              <a:buSzPct val="100000"/>
            </a:pPr>
            <a:r>
              <a:rPr lang="zh-TW" altLang="en-US" sz="2000" dirty="0" smtClean="0"/>
              <a:t>      </a:t>
            </a:r>
            <a:r>
              <a:rPr lang="en-US" sz="2000" dirty="0" smtClean="0"/>
              <a:t>https://zh-yue.wikipedia.org/wiki/%E6%97%A5%E6%9C%AC</a:t>
            </a:r>
            <a:endParaRPr lang="en-US" altLang="zh-TW" sz="2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spcBef>
                <a:spcPts val="600"/>
              </a:spcBef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Economy and Industry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 &amp; </a:t>
            </a:r>
            <a:r>
              <a:rPr lang="en-US" altLang="zh-TW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Buzzorange</a:t>
            </a:r>
            <a:endParaRPr lang="en-US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buClr>
                <a:srgbClr val="D28280"/>
              </a:buClr>
              <a:buSzPct val="100000"/>
            </a:pPr>
            <a:r>
              <a:rPr lang="zh-TW" altLang="en-US" sz="2000" dirty="0" smtClean="0"/>
              <a:t>      </a:t>
            </a:r>
            <a:r>
              <a:rPr lang="en-US" sz="2000" dirty="0" smtClean="0"/>
              <a:t>https://en.wikipedia.org/wiki/Sony</a:t>
            </a:r>
          </a:p>
          <a:p>
            <a:pPr>
              <a:buClr>
                <a:srgbClr val="D28280"/>
              </a:buClr>
              <a:buSzPct val="100000"/>
            </a:pPr>
            <a:r>
              <a:rPr lang="zh-TW" altLang="en-US" sz="2000" dirty="0" smtClean="0"/>
              <a:t>      </a:t>
            </a:r>
            <a:r>
              <a:rPr lang="en-US" sz="2000" dirty="0" smtClean="0"/>
              <a:t>http://buzzorange.com/techorange/2012/10/26/sony-closes-japan-</a:t>
            </a:r>
            <a:r>
              <a:rPr lang="zh-TW" altLang="en-US" sz="2000" dirty="0" smtClean="0"/>
              <a:t> </a:t>
            </a:r>
            <a:r>
              <a:rPr lang="en-US" altLang="zh-TW" sz="2000" dirty="0" smtClean="0"/>
              <a:t/>
            </a:r>
            <a:br>
              <a:rPr lang="en-US" altLang="zh-TW" sz="2000" dirty="0" smtClean="0"/>
            </a:br>
            <a:r>
              <a:rPr lang="zh-TW" altLang="en-US" sz="2000" dirty="0" smtClean="0"/>
              <a:t>      </a:t>
            </a:r>
            <a:r>
              <a:rPr lang="en-US" sz="2000" dirty="0" smtClean="0"/>
              <a:t>factory-cuts-2000-jobs/</a:t>
            </a:r>
            <a:endParaRPr lang="en-US" altLang="zh-TW" sz="20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spcBef>
                <a:spcPts val="600"/>
              </a:spcBef>
              <a:buClr>
                <a:srgbClr val="D28280"/>
              </a:buClr>
              <a:buSzPct val="100000"/>
              <a:buFont typeface="Wingdings" pitchFamily="2" charset="2"/>
              <a:buChar char="Ø"/>
            </a:pP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Representative Company –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&amp;</a:t>
            </a:r>
            <a:r>
              <a:rPr lang="zh-TW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TW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Cnyes</a:t>
            </a:r>
            <a:endParaRPr lang="en-US" altLang="zh-TW" sz="2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D28280"/>
              </a:buClr>
              <a:buSzPct val="100000"/>
            </a:pPr>
            <a:r>
              <a:rPr lang="zh-TW" altLang="en-US" sz="2000" dirty="0" smtClean="0"/>
              <a:t>     </a:t>
            </a:r>
            <a:r>
              <a:rPr lang="en-US" sz="2000" dirty="0" smtClean="0"/>
              <a:t>https://zh.wikipedia.org/wiki/%E6%97%A5%E6%9C%AC%E7%B6%93%E6%BF%9F</a:t>
            </a:r>
            <a:br>
              <a:rPr lang="en-US" sz="2000" dirty="0" smtClean="0"/>
            </a:br>
            <a:r>
              <a:rPr lang="zh-TW" altLang="en-US" sz="2000" dirty="0" smtClean="0"/>
              <a:t>     </a:t>
            </a:r>
            <a:r>
              <a:rPr lang="en-US" sz="2000" dirty="0" smtClean="0"/>
              <a:t>https://zh.wikipedia.org/wiki/%E6%97%A5%E6%9C%AC</a:t>
            </a:r>
            <a:br>
              <a:rPr lang="en-US" sz="2000" dirty="0" smtClean="0"/>
            </a:br>
            <a:r>
              <a:rPr lang="zh-TW" altLang="en-US" sz="2000" dirty="0" smtClean="0"/>
              <a:t>     </a:t>
            </a:r>
            <a:r>
              <a:rPr lang="en-US" sz="2000" dirty="0" smtClean="0"/>
              <a:t>http://www.cnyes.com/economy/macro/jp_economic.htm</a:t>
            </a:r>
            <a:endParaRPr lang="zh-TW" altLang="en-US" sz="2000" dirty="0" err="1" smtClean="0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>
                <a:solidFill>
                  <a:schemeClr val="bg2">
                    <a:lumMod val="10000"/>
                  </a:schemeClr>
                </a:solidFill>
              </a:rPr>
              <a:t>54</a:t>
            </a:r>
            <a:endParaRPr lang="zh-TW" altLang="en-US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96258" name="Picture 2" descr="http://trackur.trackur.netdna-cdn.com/wp-content/uploads/2014/11/thank-yo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34734"/>
            <a:ext cx="9144000" cy="3661776"/>
          </a:xfrm>
          <a:prstGeom prst="rect">
            <a:avLst/>
          </a:prstGeom>
          <a:noFill/>
        </p:spPr>
      </p:pic>
      <p:grpSp>
        <p:nvGrpSpPr>
          <p:cNvPr id="17" name="群組 16"/>
          <p:cNvGrpSpPr/>
          <p:nvPr/>
        </p:nvGrpSpPr>
        <p:grpSpPr>
          <a:xfrm>
            <a:off x="888586" y="4619624"/>
            <a:ext cx="7207378" cy="2238376"/>
            <a:chOff x="565022" y="4619624"/>
            <a:chExt cx="7207378" cy="2238376"/>
          </a:xfrm>
        </p:grpSpPr>
        <p:pic>
          <p:nvPicPr>
            <p:cNvPr id="96260" name="Picture 4" descr="http://www.the-carros.com/image.php?id=7513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05025" y="4619624"/>
              <a:ext cx="5667375" cy="2238376"/>
            </a:xfrm>
            <a:prstGeom prst="rect">
              <a:avLst/>
            </a:prstGeom>
            <a:noFill/>
          </p:spPr>
        </p:pic>
        <p:pic>
          <p:nvPicPr>
            <p:cNvPr id="16" name="圖片 15" descr="ダウンロード (4)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5022" y="4672671"/>
              <a:ext cx="2133600" cy="214312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6" name="群組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1454734"/>
              <a:ext cx="9144000" cy="180000"/>
            </a:xfrm>
            <a:prstGeom prst="rect">
              <a:avLst/>
            </a:prstGeom>
            <a:gradFill flip="none" rotWithShape="1">
              <a:gsLst>
                <a:gs pos="0">
                  <a:srgbClr val="FF0000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27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7" name="圖片 6" descr="138459989_l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5" y="27710"/>
              <a:ext cx="2571750" cy="1428750"/>
            </a:xfrm>
            <a:prstGeom prst="rect">
              <a:avLst/>
            </a:prstGeom>
          </p:spPr>
        </p:pic>
      </p:grpSp>
      <p:pic>
        <p:nvPicPr>
          <p:cNvPr id="97284" name="Picture 4" descr="http://static.topyaps.com/wp-content/uploads/2013/06/Any-Questio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273" y="1761346"/>
            <a:ext cx="7882017" cy="485047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1998</TotalTime>
  <Words>706</Words>
  <Application>Microsoft Office PowerPoint</Application>
  <PresentationFormat>如螢幕大小 (4:3)</PresentationFormat>
  <Paragraphs>321</Paragraphs>
  <Slides>59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70" baseType="lpstr">
      <vt:lpstr>Arial</vt:lpstr>
      <vt:lpstr>新細明體</vt:lpstr>
      <vt:lpstr>MS UI Gothic</vt:lpstr>
      <vt:lpstr>Arial Unicode MS</vt:lpstr>
      <vt:lpstr>Calibri</vt:lpstr>
      <vt:lpstr>Questrial</vt:lpstr>
      <vt:lpstr>微軟正黑體</vt:lpstr>
      <vt:lpstr>Cambria</vt:lpstr>
      <vt:lpstr>Wingdings</vt:lpstr>
      <vt:lpstr>ＭＳ Ｐゴシック</vt:lpstr>
      <vt:lpstr>Office 佈景主題</vt:lpstr>
      <vt:lpstr>Japan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  <vt:lpstr>投影片 40</vt:lpstr>
      <vt:lpstr>投影片 41</vt:lpstr>
      <vt:lpstr>投影片 42</vt:lpstr>
      <vt:lpstr>投影片 43</vt:lpstr>
      <vt:lpstr>投影片 44</vt:lpstr>
      <vt:lpstr>投影片 45</vt:lpstr>
      <vt:lpstr>投影片 46</vt:lpstr>
      <vt:lpstr>投影片 47</vt:lpstr>
      <vt:lpstr>投影片 48</vt:lpstr>
      <vt:lpstr>投影片 49</vt:lpstr>
      <vt:lpstr>投影片 50</vt:lpstr>
      <vt:lpstr>投影片 51</vt:lpstr>
      <vt:lpstr>投影片 52</vt:lpstr>
      <vt:lpstr>投影片 53</vt:lpstr>
      <vt:lpstr>投影片 54</vt:lpstr>
      <vt:lpstr>投影片 55</vt:lpstr>
      <vt:lpstr>投影片 56</vt:lpstr>
      <vt:lpstr>投影片 57</vt:lpstr>
      <vt:lpstr>投影片 58</vt:lpstr>
      <vt:lpstr>投影片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Devil</dc:creator>
  <cp:lastModifiedBy>Devil</cp:lastModifiedBy>
  <cp:revision>203</cp:revision>
  <dcterms:created xsi:type="dcterms:W3CDTF">2016-05-09T15:30:59Z</dcterms:created>
  <dcterms:modified xsi:type="dcterms:W3CDTF">2016-05-25T06:06:58Z</dcterms:modified>
</cp:coreProperties>
</file>