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tiff" ContentType="image/tif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7" r:id="rId2"/>
    <p:sldMasterId id="2147483680" r:id="rId3"/>
  </p:sldMasterIdLst>
  <p:notesMasterIdLst>
    <p:notesMasterId r:id="rId58"/>
  </p:notesMasterIdLst>
  <p:sldIdLst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  <p:sldId id="286" r:id="rId23"/>
    <p:sldId id="287" r:id="rId24"/>
    <p:sldId id="288" r:id="rId25"/>
    <p:sldId id="289" r:id="rId26"/>
    <p:sldId id="290" r:id="rId27"/>
    <p:sldId id="291" r:id="rId28"/>
    <p:sldId id="292" r:id="rId29"/>
    <p:sldId id="293" r:id="rId30"/>
    <p:sldId id="294" r:id="rId31"/>
    <p:sldId id="295" r:id="rId32"/>
    <p:sldId id="296" r:id="rId33"/>
    <p:sldId id="297" r:id="rId34"/>
    <p:sldId id="298" r:id="rId35"/>
    <p:sldId id="300" r:id="rId36"/>
    <p:sldId id="305" r:id="rId37"/>
    <p:sldId id="310" r:id="rId38"/>
    <p:sldId id="301" r:id="rId39"/>
    <p:sldId id="302" r:id="rId40"/>
    <p:sldId id="303" r:id="rId41"/>
    <p:sldId id="304" r:id="rId42"/>
    <p:sldId id="306" r:id="rId43"/>
    <p:sldId id="307" r:id="rId44"/>
    <p:sldId id="256" r:id="rId45"/>
    <p:sldId id="257" r:id="rId46"/>
    <p:sldId id="258" r:id="rId47"/>
    <p:sldId id="259" r:id="rId48"/>
    <p:sldId id="260" r:id="rId49"/>
    <p:sldId id="261" r:id="rId50"/>
    <p:sldId id="262" r:id="rId51"/>
    <p:sldId id="263" r:id="rId52"/>
    <p:sldId id="264" r:id="rId53"/>
    <p:sldId id="265" r:id="rId54"/>
    <p:sldId id="266" r:id="rId55"/>
    <p:sldId id="308" r:id="rId56"/>
    <p:sldId id="309" r:id="rId57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orbel"/>
        <a:ea typeface="Corbel"/>
        <a:cs typeface="Corbel"/>
        <a:sym typeface="Corbel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orbel"/>
        <a:ea typeface="Corbel"/>
        <a:cs typeface="Corbel"/>
        <a:sym typeface="Corbel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orbel"/>
        <a:ea typeface="Corbel"/>
        <a:cs typeface="Corbel"/>
        <a:sym typeface="Corbel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orbel"/>
        <a:ea typeface="Corbel"/>
        <a:cs typeface="Corbel"/>
        <a:sym typeface="Corbel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orbel"/>
        <a:ea typeface="Corbel"/>
        <a:cs typeface="Corbel"/>
        <a:sym typeface="Corbel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orbel"/>
        <a:ea typeface="Corbel"/>
        <a:cs typeface="Corbel"/>
        <a:sym typeface="Corbel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orbel"/>
        <a:ea typeface="Corbel"/>
        <a:cs typeface="Corbel"/>
        <a:sym typeface="Corbel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orbel"/>
        <a:ea typeface="Corbel"/>
        <a:cs typeface="Corbel"/>
        <a:sym typeface="Corbel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orbel"/>
        <a:ea typeface="Corbel"/>
        <a:cs typeface="Corbel"/>
        <a:sym typeface="Corbe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Corbel"/>
          <a:ea typeface="Corbel"/>
          <a:cs typeface="Corbel"/>
        </a:font>
        <a:srgbClr val="000000"/>
      </a:tcTxStyle>
      <a:tcStyle>
        <a:tcBdr>
          <a:left>
            <a:ln w="12700" cap="flat">
              <a:solidFill>
                <a:schemeClr val="accent1"/>
              </a:solidFill>
              <a:prstDash val="solid"/>
              <a:round/>
            </a:ln>
          </a:left>
          <a:right>
            <a:ln w="12700" cap="flat">
              <a:solidFill>
                <a:schemeClr val="accent1"/>
              </a:solidFill>
              <a:prstDash val="solid"/>
              <a:round/>
            </a:ln>
          </a:right>
          <a:top>
            <a:ln w="12700" cap="flat">
              <a:solidFill>
                <a:schemeClr val="accent1"/>
              </a:solidFill>
              <a:prstDash val="solid"/>
              <a:round/>
            </a:ln>
          </a:top>
          <a:bottom>
            <a:ln w="12700" cap="flat">
              <a:solidFill>
                <a:schemeClr val="accent1"/>
              </a:solidFill>
              <a:prstDash val="solid"/>
              <a:round/>
            </a:ln>
          </a:bottom>
          <a:insideH>
            <a:ln w="12700" cap="flat">
              <a:solidFill>
                <a:schemeClr val="accent1"/>
              </a:solidFill>
              <a:prstDash val="solid"/>
              <a:round/>
            </a:ln>
          </a:insideH>
          <a:insideV>
            <a:ln w="12700" cap="flat">
              <a:solidFill>
                <a:schemeClr val="accent1"/>
              </a:solidFill>
              <a:prstDash val="solid"/>
              <a:round/>
            </a:ln>
          </a:insideV>
        </a:tcBdr>
        <a:fill>
          <a:solidFill>
            <a:schemeClr val="accent1">
              <a:alpha val="2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orbel"/>
          <a:ea typeface="Corbel"/>
          <a:cs typeface="Corbel"/>
        </a:font>
        <a:srgbClr val="000000"/>
      </a:tcTxStyle>
      <a:tcStyle>
        <a:tcBdr>
          <a:left>
            <a:ln w="12700" cap="flat">
              <a:solidFill>
                <a:schemeClr val="accent1"/>
              </a:solidFill>
              <a:prstDash val="solid"/>
              <a:round/>
            </a:ln>
          </a:left>
          <a:right>
            <a:ln w="12700" cap="flat">
              <a:solidFill>
                <a:schemeClr val="accent1"/>
              </a:solidFill>
              <a:prstDash val="solid"/>
              <a:round/>
            </a:ln>
          </a:right>
          <a:top>
            <a:ln w="12700" cap="flat">
              <a:solidFill>
                <a:schemeClr val="accent1"/>
              </a:solidFill>
              <a:prstDash val="solid"/>
              <a:round/>
            </a:ln>
          </a:top>
          <a:bottom>
            <a:ln w="12700" cap="flat">
              <a:solidFill>
                <a:schemeClr val="accent1"/>
              </a:solidFill>
              <a:prstDash val="solid"/>
              <a:round/>
            </a:ln>
          </a:bottom>
          <a:insideH>
            <a:ln w="12700" cap="flat">
              <a:solidFill>
                <a:schemeClr val="accent1"/>
              </a:solidFill>
              <a:prstDash val="solid"/>
              <a:round/>
            </a:ln>
          </a:insideH>
          <a:insideV>
            <a:ln w="12700" cap="flat">
              <a:solidFill>
                <a:schemeClr val="accent1"/>
              </a:solidFill>
              <a:prstDash val="solid"/>
              <a:round/>
            </a:ln>
          </a:insideV>
        </a:tcBdr>
        <a:fill>
          <a:solidFill>
            <a:schemeClr val="accent1">
              <a:alpha val="20000"/>
            </a:schemeClr>
          </a:solidFill>
        </a:fill>
      </a:tcStyle>
    </a:firstCol>
    <a:lastRow>
      <a:tcTxStyle b="on" i="off">
        <a:font>
          <a:latin typeface="Corbel"/>
          <a:ea typeface="Corbel"/>
          <a:cs typeface="Corbel"/>
        </a:font>
        <a:srgbClr val="000000"/>
      </a:tcTxStyle>
      <a:tcStyle>
        <a:tcBdr>
          <a:left>
            <a:ln w="12700" cap="flat">
              <a:solidFill>
                <a:schemeClr val="accent1"/>
              </a:solidFill>
              <a:prstDash val="solid"/>
              <a:round/>
            </a:ln>
          </a:left>
          <a:right>
            <a:ln w="12700" cap="flat">
              <a:solidFill>
                <a:schemeClr val="accent1"/>
              </a:solidFill>
              <a:prstDash val="solid"/>
              <a:round/>
            </a:ln>
          </a:right>
          <a:top>
            <a:ln w="50800" cap="flat">
              <a:solidFill>
                <a:schemeClr val="accent1"/>
              </a:solidFill>
              <a:prstDash val="solid"/>
              <a:round/>
            </a:ln>
          </a:top>
          <a:bottom>
            <a:ln w="12700" cap="flat">
              <a:solidFill>
                <a:schemeClr val="accent1"/>
              </a:solidFill>
              <a:prstDash val="solid"/>
              <a:round/>
            </a:ln>
          </a:bottom>
          <a:insideH>
            <a:ln w="12700" cap="flat">
              <a:solidFill>
                <a:schemeClr val="accent1"/>
              </a:solidFill>
              <a:prstDash val="solid"/>
              <a:round/>
            </a:ln>
          </a:insideH>
          <a:insideV>
            <a:ln w="12700" cap="flat">
              <a:solidFill>
                <a:schemeClr val="accent1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Corbel"/>
          <a:ea typeface="Corbel"/>
          <a:cs typeface="Corbel"/>
        </a:font>
        <a:srgbClr val="000000"/>
      </a:tcTxStyle>
      <a:tcStyle>
        <a:tcBdr>
          <a:left>
            <a:ln w="12700" cap="flat">
              <a:solidFill>
                <a:schemeClr val="accent1"/>
              </a:solidFill>
              <a:prstDash val="solid"/>
              <a:round/>
            </a:ln>
          </a:left>
          <a:right>
            <a:ln w="12700" cap="flat">
              <a:solidFill>
                <a:schemeClr val="accent1"/>
              </a:solidFill>
              <a:prstDash val="solid"/>
              <a:round/>
            </a:ln>
          </a:right>
          <a:top>
            <a:ln w="12700" cap="flat">
              <a:solidFill>
                <a:schemeClr val="accent1"/>
              </a:solidFill>
              <a:prstDash val="solid"/>
              <a:round/>
            </a:ln>
          </a:top>
          <a:bottom>
            <a:ln w="25400" cap="flat">
              <a:solidFill>
                <a:schemeClr val="accent1"/>
              </a:solidFill>
              <a:prstDash val="solid"/>
              <a:round/>
            </a:ln>
          </a:bottom>
          <a:insideH>
            <a:ln w="12700" cap="flat">
              <a:solidFill>
                <a:schemeClr val="accent1"/>
              </a:solidFill>
              <a:prstDash val="solid"/>
              <a:round/>
            </a:ln>
          </a:insideH>
          <a:insideV>
            <a:ln w="12700" cap="flat">
              <a:solidFill>
                <a:schemeClr val="accent1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Corbel"/>
          <a:ea typeface="Corbel"/>
          <a:cs typeface="Corbe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round/>
            </a:ln>
          </a:top>
          <a:bottom>
            <a:ln w="12700" cap="flat">
              <a:solidFill>
                <a:schemeClr val="accent1"/>
              </a:solidFill>
              <a:prstDash val="solid"/>
              <a:round/>
            </a:ln>
          </a:bottom>
          <a:insideH>
            <a:ln w="12700" cap="flat">
              <a:solidFill>
                <a:schemeClr val="accent1"/>
              </a:solidFill>
              <a:prstDash val="solid"/>
              <a:round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7F1FB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orbel"/>
          <a:ea typeface="Corbel"/>
          <a:cs typeface="Corbel"/>
        </a:font>
        <a:srgbClr val="000000"/>
      </a:tcTxStyle>
      <a:tcStyle>
        <a:tcBdr>
          <a:left>
            <a:ln w="12700" cap="flat">
              <a:solidFill>
                <a:schemeClr val="accent1"/>
              </a:solidFill>
              <a:prstDash val="solid"/>
              <a:round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round/>
            </a:ln>
          </a:top>
          <a:bottom>
            <a:ln w="12700" cap="flat">
              <a:solidFill>
                <a:schemeClr val="accent1"/>
              </a:solidFill>
              <a:prstDash val="solid"/>
              <a:round/>
            </a:ln>
          </a:bottom>
          <a:insideH>
            <a:ln w="12700" cap="flat">
              <a:solidFill>
                <a:schemeClr val="accent1"/>
              </a:solidFill>
              <a:prstDash val="solid"/>
              <a:round/>
            </a:ln>
          </a:insideH>
          <a:insideV>
            <a:ln w="12700" cap="flat">
              <a:solidFill>
                <a:schemeClr val="accent1"/>
              </a:solidFill>
              <a:prstDash val="solid"/>
              <a:round/>
            </a:ln>
          </a:insideV>
        </a:tcBdr>
        <a:fill>
          <a:solidFill>
            <a:srgbClr val="E7F1FB"/>
          </a:solidFill>
        </a:fill>
      </a:tcStyle>
    </a:firstCol>
    <a:lastRow>
      <a:tcTxStyle b="on" i="off">
        <a:font>
          <a:latin typeface="Corbel"/>
          <a:ea typeface="Corbel"/>
          <a:cs typeface="Corbe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chemeClr val="accent1"/>
              </a:solidFill>
              <a:prstDash val="solid"/>
              <a:round/>
            </a:ln>
          </a:top>
          <a:bottom>
            <a:ln w="12700" cap="flat">
              <a:solidFill>
                <a:schemeClr val="accent1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round/>
            </a:ln>
          </a:top>
          <a:bottom>
            <a:ln w="12700" cap="flat">
              <a:solidFill>
                <a:schemeClr val="accent1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Corbel"/>
          <a:ea typeface="Corbel"/>
          <a:cs typeface="Corbe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CE2F8"/>
          </a:solidFill>
        </a:fill>
      </a:tcStyle>
    </a:wholeTbl>
    <a:band2H>
      <a:tcTxStyle/>
      <a:tcStyle>
        <a:tcBdr/>
        <a:fill>
          <a:solidFill>
            <a:srgbClr val="E7F1FB"/>
          </a:solidFill>
        </a:fill>
      </a:tcStyle>
    </a:band2H>
    <a:firstCol>
      <a:tcTxStyle b="on" i="off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Corbel"/>
          <a:ea typeface="Corbel"/>
          <a:cs typeface="Corbe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4DECD"/>
          </a:solidFill>
        </a:fill>
      </a:tcStyle>
    </a:wholeTbl>
    <a:band2H>
      <a:tcTxStyle/>
      <a:tcStyle>
        <a:tcBdr/>
        <a:fill>
          <a:solidFill>
            <a:srgbClr val="FAEFE8"/>
          </a:solidFill>
        </a:fill>
      </a:tcStyle>
    </a:band2H>
    <a:firstCol>
      <a:tcTxStyle b="on" i="off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Corbel"/>
          <a:ea typeface="Corbel"/>
          <a:cs typeface="Corbe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D2F4"/>
          </a:solidFill>
        </a:fill>
      </a:tcStyle>
    </a:wholeTbl>
    <a:band2H>
      <a:tcTxStyle/>
      <a:tcStyle>
        <a:tcBdr/>
        <a:fill>
          <a:solidFill>
            <a:srgbClr val="F0EAF9"/>
          </a:solidFill>
        </a:fill>
      </a:tcStyle>
    </a:band2H>
    <a:firstCol>
      <a:tcTxStyle b="on" i="off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Corbel"/>
          <a:ea typeface="Corbel"/>
          <a:cs typeface="Corbe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orbel"/>
          <a:ea typeface="Corbel"/>
          <a:cs typeface="Corbe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Corbel"/>
          <a:ea typeface="Corbel"/>
          <a:cs typeface="Corbe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5" autoAdjust="0"/>
    <p:restoredTop sz="94660"/>
  </p:normalViewPr>
  <p:slideViewPr>
    <p:cSldViewPr>
      <p:cViewPr>
        <p:scale>
          <a:sx n="70" d="100"/>
          <a:sy n="70" d="100"/>
        </p:scale>
        <p:origin x="-660" y="-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359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61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9110409994967696E-4"/>
          <c:y val="6.7739017887989902E-2"/>
          <c:w val="0.84519211108929504"/>
          <c:h val="0.80689262565165598"/>
        </c:manualLayout>
      </c:layout>
      <c:pie3D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銷售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layout>
                <c:manualLayout>
                  <c:x val="-8.6491860676485496E-2"/>
                  <c:y val="9.3757107960747294E-8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A34B253A-3BD1-DC47-A4B0-1CF075472705}" type="CATEGORYNAME">
                      <a:rPr lang="en-US" altLang="zh-TW" sz="2400"/>
                      <a:pPr>
                        <a:defRPr sz="1197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[CATEGORY NAME]</a:t>
                    </a:fld>
                    <a:r>
                      <a:rPr lang="en-US" altLang="zh-TW" sz="2400" baseline="0" dirty="0"/>
                      <a:t>
</a:t>
                    </a:r>
                    <a:fld id="{6F34EEF9-220C-C54E-B9C3-CAB930C69D0A}" type="PERCENTAGE">
                      <a:rPr lang="en-US" altLang="zh-TW" sz="2400" baseline="0"/>
                      <a:pPr>
                        <a:defRPr sz="1197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[PERCENTAGE]</a:t>
                    </a:fld>
                    <a:endParaRPr lang="en-US" altLang="zh-TW" sz="2400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1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1612366388984"/>
                      <c:h val="0.283750423432976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045DF152-8816-F54D-A02C-BCD8A22E9D1D}" type="CATEGORYNAME">
                      <a:rPr lang="en-US" altLang="zh-TW" sz="2400"/>
                      <a:pPr/>
                      <a:t>[CATEGORY NAME]</a:t>
                    </a:fld>
                    <a:r>
                      <a:rPr lang="en-US" altLang="zh-TW" sz="2400" baseline="0" dirty="0"/>
                      <a:t>
</a:t>
                    </a:r>
                    <a:fld id="{EE64F8FD-0F3A-6E4C-8689-4B6DD5C878D1}" type="PERCENTAGE">
                      <a:rPr lang="en-US" altLang="zh-TW" sz="2400" baseline="0"/>
                      <a:pPr/>
                      <a:t>[PERCENTAGE]</a:t>
                    </a:fld>
                    <a:endParaRPr lang="en-US" altLang="zh-TW" sz="2400" baseline="0" dirty="0"/>
                  </a:p>
                </c:rich>
              </c:tx>
              <c:dLblPos val="bestFit"/>
              <c:showLegendKey val="1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F6D7E302-2433-E44C-809E-BF051F3CAB08}" type="CATEGORYNAME">
                      <a:rPr lang="en-US" altLang="zh-TW" sz="2400"/>
                      <a:pPr>
                        <a:defRPr sz="1197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[CATEGORY NAME]</a:t>
                    </a:fld>
                    <a:r>
                      <a:rPr lang="en-US" altLang="zh-TW" sz="2400" baseline="0" dirty="0"/>
                      <a:t>
</a:t>
                    </a:r>
                    <a:fld id="{ACD2AB26-98BF-084C-9F32-82E95D576F7F}" type="PERCENTAGE">
                      <a:rPr lang="en-US" altLang="zh-TW" sz="2400" baseline="0"/>
                      <a:pPr>
                        <a:defRPr sz="1197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[PERCENTAGE]</a:t>
                    </a:fld>
                    <a:endParaRPr lang="en-US" altLang="zh-TW" sz="2400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1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1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工作表1!$A$2:$A$5</c:f>
              <c:strCache>
                <c:ptCount val="3"/>
                <c:pt idx="0">
                  <c:v>agriculture</c:v>
                </c:pt>
                <c:pt idx="1">
                  <c:v>industry</c:v>
                </c:pt>
                <c:pt idx="2">
                  <c:v>services</c:v>
                </c:pt>
              </c:strCache>
            </c:strRef>
          </c:cat>
          <c:val>
            <c:numRef>
              <c:f>工作表1!$B$2:$B$5</c:f>
              <c:numCache>
                <c:formatCode>0.00%</c:formatCode>
                <c:ptCount val="4"/>
                <c:pt idx="0">
                  <c:v>7.0000000000000001E-3</c:v>
                </c:pt>
                <c:pt idx="1">
                  <c:v>0.30199999999999999</c:v>
                </c:pt>
                <c:pt idx="2">
                  <c:v>0.69099999999999995</c:v>
                </c:pt>
              </c:numCache>
            </c:numRef>
          </c:val>
        </c:ser>
        <c:dLbls>
          <c:dLblPos val="inEnd"/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數列 1</c:v>
                </c:pt>
              </c:strCache>
            </c:strRef>
          </c:tx>
          <c:spPr>
            <a:pattFill prst="narHorz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工作表1!$A$2:$A$10</c:f>
              <c:strCache>
                <c:ptCount val="9"/>
                <c:pt idx="0">
                  <c:v>France</c:v>
                </c:pt>
                <c:pt idx="1">
                  <c:v>UK</c:v>
                </c:pt>
                <c:pt idx="2">
                  <c:v>US</c:v>
                </c:pt>
                <c:pt idx="3">
                  <c:v>Netherland</c:v>
                </c:pt>
                <c:pt idx="4">
                  <c:v>China</c:v>
                </c:pt>
                <c:pt idx="5">
                  <c:v>Austria</c:v>
                </c:pt>
                <c:pt idx="6">
                  <c:v>Italy</c:v>
                </c:pt>
                <c:pt idx="7">
                  <c:v>Poland</c:v>
                </c:pt>
                <c:pt idx="8">
                  <c:v>Switzerland</c:v>
                </c:pt>
              </c:strCache>
            </c:strRef>
          </c:cat>
          <c:val>
            <c:numRef>
              <c:f>工作表1!$B$2:$B$10</c:f>
              <c:numCache>
                <c:formatCode>0.0%</c:formatCode>
                <c:ptCount val="9"/>
                <c:pt idx="0">
                  <c:v>9.6000000000000002E-2</c:v>
                </c:pt>
                <c:pt idx="1">
                  <c:v>7.9000000000000001E-2</c:v>
                </c:pt>
                <c:pt idx="2">
                  <c:v>6.9000000000000006E-2</c:v>
                </c:pt>
                <c:pt idx="3">
                  <c:v>6.9000000000000006E-2</c:v>
                </c:pt>
                <c:pt idx="4">
                  <c:v>5.8000000000000003E-2</c:v>
                </c:pt>
                <c:pt idx="5">
                  <c:v>5.2999999999999999E-2</c:v>
                </c:pt>
                <c:pt idx="6">
                  <c:v>5.0999999999999997E-2</c:v>
                </c:pt>
                <c:pt idx="7">
                  <c:v>4.4999999999999998E-2</c:v>
                </c:pt>
                <c:pt idx="8">
                  <c:v>4.2999999999999997E-2</c:v>
                </c:pt>
              </c:numCache>
            </c:numRef>
          </c:val>
        </c:ser>
        <c:ser>
          <c:idx val="1"/>
          <c:order val="1"/>
          <c:tx>
            <c:strRef>
              <c:f>工作表1!$C$1</c:f>
              <c:strCache>
                <c:ptCount val="1"/>
                <c:pt idx="0">
                  <c:v>欄1</c:v>
                </c:pt>
              </c:strCache>
            </c:strRef>
          </c:tx>
          <c:spPr>
            <a:pattFill prst="narHorz">
              <a:fgClr>
                <a:schemeClr val="accent2"/>
              </a:fgClr>
              <a:bgClr>
                <a:schemeClr val="accent2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2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工作表1!$A$2:$A$10</c:f>
              <c:strCache>
                <c:ptCount val="9"/>
                <c:pt idx="0">
                  <c:v>France</c:v>
                </c:pt>
                <c:pt idx="1">
                  <c:v>UK</c:v>
                </c:pt>
                <c:pt idx="2">
                  <c:v>US</c:v>
                </c:pt>
                <c:pt idx="3">
                  <c:v>Netherland</c:v>
                </c:pt>
                <c:pt idx="4">
                  <c:v>China</c:v>
                </c:pt>
                <c:pt idx="5">
                  <c:v>Austria</c:v>
                </c:pt>
                <c:pt idx="6">
                  <c:v>Italy</c:v>
                </c:pt>
                <c:pt idx="7">
                  <c:v>Poland</c:v>
                </c:pt>
                <c:pt idx="8">
                  <c:v>Switzerland</c:v>
                </c:pt>
              </c:strCache>
            </c:strRef>
          </c:cat>
          <c:val>
            <c:numRef>
              <c:f>工作表1!$C$2:$C$10</c:f>
              <c:numCache>
                <c:formatCode>General</c:formatCode>
                <c:ptCount val="9"/>
              </c:numCache>
            </c:numRef>
          </c:val>
        </c:ser>
        <c:ser>
          <c:idx val="2"/>
          <c:order val="2"/>
          <c:tx>
            <c:strRef>
              <c:f>工作表1!$D$1</c:f>
              <c:strCache>
                <c:ptCount val="1"/>
                <c:pt idx="0">
                  <c:v>欄2</c:v>
                </c:pt>
              </c:strCache>
            </c:strRef>
          </c:tx>
          <c:spPr>
            <a:pattFill prst="narHorz">
              <a:fgClr>
                <a:schemeClr val="accent3"/>
              </a:fgClr>
              <a:bgClr>
                <a:schemeClr val="accent3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3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工作表1!$A$2:$A$10</c:f>
              <c:strCache>
                <c:ptCount val="9"/>
                <c:pt idx="0">
                  <c:v>France</c:v>
                </c:pt>
                <c:pt idx="1">
                  <c:v>UK</c:v>
                </c:pt>
                <c:pt idx="2">
                  <c:v>US</c:v>
                </c:pt>
                <c:pt idx="3">
                  <c:v>Netherland</c:v>
                </c:pt>
                <c:pt idx="4">
                  <c:v>China</c:v>
                </c:pt>
                <c:pt idx="5">
                  <c:v>Austria</c:v>
                </c:pt>
                <c:pt idx="6">
                  <c:v>Italy</c:v>
                </c:pt>
                <c:pt idx="7">
                  <c:v>Poland</c:v>
                </c:pt>
                <c:pt idx="8">
                  <c:v>Switzerland</c:v>
                </c:pt>
              </c:strCache>
            </c:strRef>
          </c:cat>
          <c:val>
            <c:numRef>
              <c:f>工作表1!$D$2:$D$10</c:f>
              <c:numCache>
                <c:formatCode>General</c:formatCode>
                <c:ptCount val="9"/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22"/>
        <c:axId val="29682688"/>
        <c:axId val="29684480"/>
      </c:barChart>
      <c:catAx>
        <c:axId val="29682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84480"/>
        <c:crosses val="autoZero"/>
        <c:auto val="1"/>
        <c:lblAlgn val="ctr"/>
        <c:lblOffset val="100"/>
        <c:noMultiLvlLbl val="0"/>
      </c:catAx>
      <c:valAx>
        <c:axId val="29684480"/>
        <c:scaling>
          <c:orientation val="minMax"/>
        </c:scaling>
        <c:delete val="0"/>
        <c:axPos val="l"/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826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9652100000000005E-2"/>
          <c:y val="4.6208999999999993E-2"/>
          <c:w val="0.90069600000000005"/>
          <c:h val="0.82573600000000003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銷售</c:v>
                </c:pt>
              </c:strCache>
            </c:strRef>
          </c:tx>
          <c:spPr>
            <a:solidFill>
              <a:srgbClr val="DE8400"/>
            </a:solidFill>
            <a:ln w="9525" cap="rnd">
              <a:solidFill>
                <a:srgbClr val="FFFFFF"/>
              </a:solidFill>
              <a:prstDash val="solid"/>
              <a:round/>
            </a:ln>
            <a:effectLst/>
          </c:spPr>
          <c:dPt>
            <c:idx val="1"/>
            <c:bubble3D val="0"/>
            <c:explosion val="4"/>
            <c:spPr>
              <a:solidFill>
                <a:srgbClr val="0070C0"/>
              </a:solidFill>
              <a:ln w="9525" cap="rnd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Lbls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Corbel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0"/>
            <c:showSerName val="0"/>
            <c:showPercent val="1"/>
            <c:showBubbleSize val="0"/>
            <c:showLeaderLines val="0"/>
          </c:dLbls>
          <c:cat>
            <c:strRef>
              <c:f>Sheet1!$B$1:$C$1</c:f>
              <c:strCache>
                <c:ptCount val="2"/>
                <c:pt idx="0">
                  <c:v>in Gremany</c:v>
                </c:pt>
                <c:pt idx="1">
                  <c:v>in international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95973</c:v>
                </c:pt>
                <c:pt idx="1">
                  <c:v>26271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12700" cap="flat">
          <a:noFill/>
          <a:miter lim="400000"/>
        </a:ln>
        <a:effectLst/>
      </c:spPr>
    </c:plotArea>
    <c:legend>
      <c:legendPos val="b"/>
      <c:layout>
        <c:manualLayout>
          <c:xMode val="edge"/>
          <c:yMode val="edge"/>
          <c:x val="2.0267400000000001E-2"/>
          <c:y val="0.93266199999999999"/>
          <c:w val="0.900173"/>
          <c:h val="6.7337500000000008E-2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sz="1800" b="0" i="0" u="none" strike="noStrike">
              <a:solidFill>
                <a:srgbClr val="000000"/>
              </a:solidFill>
              <a:latin typeface="Corbel"/>
            </a:defRPr>
          </a:pPr>
          <a:endParaRPr lang="en-US"/>
        </a:p>
      </c:txPr>
    </c:legend>
    <c:plotVisOnly val="1"/>
    <c:dispBlanksAs val="zero"/>
    <c:showDLblsOverMax val="1"/>
  </c:chart>
  <c:spPr>
    <a:noFill/>
    <a:ln>
      <a:noFill/>
    </a:ln>
    <a:effectLst/>
  </c:spPr>
  <c:externalData r:id="rId1">
    <c:autoUpdate val="0"/>
  </c:externalData>
</c:chartSpace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Europe" TargetMode="External"/><Relationship Id="rId1" Type="http://schemas.openxmlformats.org/officeDocument/2006/relationships/image" Target="../media/image76.pn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Europe" TargetMode="External"/><Relationship Id="rId1" Type="http://schemas.openxmlformats.org/officeDocument/2006/relationships/image" Target="../media/image7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7B9106F-E5F9-4457-85DA-2C7698DB8C66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AD1AAA5-EF30-4549-847F-C2A213BB4E13}">
      <dgm:prSet phldrT="[文字]"/>
      <dgm:spPr/>
      <dgm:t>
        <a:bodyPr/>
        <a:lstStyle/>
        <a:p>
          <a:r>
            <a:rPr lang="en-US" dirty="0" smtClean="0"/>
            <a:t>Location</a:t>
          </a:r>
          <a:endParaRPr lang="en-US" dirty="0"/>
        </a:p>
      </dgm:t>
    </dgm:pt>
    <dgm:pt modelId="{764990F1-F32B-454D-B50B-F75A47AE15DB}" type="parTrans" cxnId="{17705F00-85B6-4185-990F-403E6C6D4075}">
      <dgm:prSet/>
      <dgm:spPr/>
      <dgm:t>
        <a:bodyPr/>
        <a:lstStyle/>
        <a:p>
          <a:endParaRPr lang="en-US"/>
        </a:p>
      </dgm:t>
    </dgm:pt>
    <dgm:pt modelId="{41A39FB1-DB0B-48E7-A0FF-4D7E8981B9E4}" type="sibTrans" cxnId="{17705F00-85B6-4185-990F-403E6C6D4075}">
      <dgm:prSet/>
      <dgm:spPr/>
      <dgm:t>
        <a:bodyPr/>
        <a:lstStyle/>
        <a:p>
          <a:endParaRPr lang="en-US"/>
        </a:p>
      </dgm:t>
    </dgm:pt>
    <dgm:pt modelId="{79F8F968-03E6-4486-B5C2-69E6610A3C31}">
      <dgm:prSet phldrT="[文字]"/>
      <dgm:spPr/>
      <dgm:t>
        <a:bodyPr/>
        <a:lstStyle/>
        <a:p>
          <a:r>
            <a:rPr lang="en-US" dirty="0" smtClean="0"/>
            <a:t>Industry</a:t>
          </a:r>
          <a:endParaRPr lang="en-US" dirty="0"/>
        </a:p>
      </dgm:t>
    </dgm:pt>
    <dgm:pt modelId="{C94ED2F0-B05F-4789-A9D7-5D225AD5BFAC}" type="parTrans" cxnId="{58F7B7A8-D460-470A-B7F9-735B5EB9AAFE}">
      <dgm:prSet/>
      <dgm:spPr/>
      <dgm:t>
        <a:bodyPr/>
        <a:lstStyle/>
        <a:p>
          <a:endParaRPr lang="en-US"/>
        </a:p>
      </dgm:t>
    </dgm:pt>
    <dgm:pt modelId="{AF826B16-A28B-4AD1-B2F3-AAB59891A1C9}" type="sibTrans" cxnId="{58F7B7A8-D460-470A-B7F9-735B5EB9AAFE}">
      <dgm:prSet/>
      <dgm:spPr/>
      <dgm:t>
        <a:bodyPr/>
        <a:lstStyle/>
        <a:p>
          <a:endParaRPr lang="en-US"/>
        </a:p>
      </dgm:t>
    </dgm:pt>
    <dgm:pt modelId="{D32AEEE8-757D-4B0C-9A76-186E5AF42516}">
      <dgm:prSet phldrT="[文字]"/>
      <dgm:spPr/>
      <dgm:t>
        <a:bodyPr/>
        <a:lstStyle/>
        <a:p>
          <a:r>
            <a:rPr lang="en-US" dirty="0" smtClean="0"/>
            <a:t>Export</a:t>
          </a:r>
          <a:endParaRPr lang="en-US" dirty="0"/>
        </a:p>
      </dgm:t>
    </dgm:pt>
    <dgm:pt modelId="{FCE121D9-7FD9-46D6-AFA0-041D1127E54B}" type="parTrans" cxnId="{0189BC17-12B9-4183-924B-981557701380}">
      <dgm:prSet/>
      <dgm:spPr/>
      <dgm:t>
        <a:bodyPr/>
        <a:lstStyle/>
        <a:p>
          <a:endParaRPr lang="en-US"/>
        </a:p>
      </dgm:t>
    </dgm:pt>
    <dgm:pt modelId="{8AB1C22C-62E9-408F-9CFA-20697CA906C2}" type="sibTrans" cxnId="{0189BC17-12B9-4183-924B-981557701380}">
      <dgm:prSet/>
      <dgm:spPr/>
      <dgm:t>
        <a:bodyPr/>
        <a:lstStyle/>
        <a:p>
          <a:endParaRPr lang="en-US"/>
        </a:p>
      </dgm:t>
    </dgm:pt>
    <dgm:pt modelId="{48817A30-831B-41E7-BA10-6F3C3C176489}">
      <dgm:prSet phldrT="[文字]"/>
      <dgm:spPr/>
      <dgm:t>
        <a:bodyPr/>
        <a:lstStyle/>
        <a:p>
          <a:r>
            <a:rPr lang="en-US" dirty="0" smtClean="0"/>
            <a:t>Climate</a:t>
          </a:r>
          <a:endParaRPr lang="en-US" dirty="0"/>
        </a:p>
      </dgm:t>
    </dgm:pt>
    <dgm:pt modelId="{155027D9-8DDF-44BA-8D71-5C99056368E2}" type="parTrans" cxnId="{D2D0D8D1-F2FE-486B-8185-928EE067324C}">
      <dgm:prSet/>
      <dgm:spPr/>
      <dgm:t>
        <a:bodyPr/>
        <a:lstStyle/>
        <a:p>
          <a:endParaRPr lang="en-US"/>
        </a:p>
      </dgm:t>
    </dgm:pt>
    <dgm:pt modelId="{BBE3ED87-7948-4153-A1F8-B4269B08DE6C}" type="sibTrans" cxnId="{D2D0D8D1-F2FE-486B-8185-928EE067324C}">
      <dgm:prSet/>
      <dgm:spPr/>
      <dgm:t>
        <a:bodyPr/>
        <a:lstStyle/>
        <a:p>
          <a:endParaRPr lang="en-US"/>
        </a:p>
      </dgm:t>
    </dgm:pt>
    <dgm:pt modelId="{337A407E-69CD-4F98-AA15-9369CF530AFE}">
      <dgm:prSet phldrT="[文字]"/>
      <dgm:spPr/>
      <dgm:t>
        <a:bodyPr/>
        <a:lstStyle/>
        <a:p>
          <a:r>
            <a:rPr lang="en-US" dirty="0" smtClean="0"/>
            <a:t>Festival &amp; Food</a:t>
          </a:r>
          <a:endParaRPr lang="en-US" dirty="0"/>
        </a:p>
      </dgm:t>
    </dgm:pt>
    <dgm:pt modelId="{090E5DE6-33B5-4F1F-AD10-C703C70839DF}" type="parTrans" cxnId="{0EA3D2D2-1F29-4DE8-A633-3BF2E4D6FCDE}">
      <dgm:prSet/>
      <dgm:spPr/>
      <dgm:t>
        <a:bodyPr/>
        <a:lstStyle/>
        <a:p>
          <a:endParaRPr lang="en-US"/>
        </a:p>
      </dgm:t>
    </dgm:pt>
    <dgm:pt modelId="{7558EF33-C131-4D61-8781-E61E42E32741}" type="sibTrans" cxnId="{0EA3D2D2-1F29-4DE8-A633-3BF2E4D6FCDE}">
      <dgm:prSet/>
      <dgm:spPr/>
      <dgm:t>
        <a:bodyPr/>
        <a:lstStyle/>
        <a:p>
          <a:endParaRPr lang="en-US"/>
        </a:p>
      </dgm:t>
    </dgm:pt>
    <dgm:pt modelId="{619D129F-1262-464F-A000-119FFCF235ED}">
      <dgm:prSet phldrT="[文字]"/>
      <dgm:spPr/>
      <dgm:t>
        <a:bodyPr/>
        <a:lstStyle/>
        <a:p>
          <a:r>
            <a:rPr lang="en-US" dirty="0" smtClean="0"/>
            <a:t>Education</a:t>
          </a:r>
          <a:endParaRPr lang="en-US" dirty="0"/>
        </a:p>
      </dgm:t>
    </dgm:pt>
    <dgm:pt modelId="{A542903B-6D43-4BE5-A2E3-B2F093012E34}" type="parTrans" cxnId="{3ED0882E-8568-4588-94E8-D4CA9CE0F5FD}">
      <dgm:prSet/>
      <dgm:spPr/>
      <dgm:t>
        <a:bodyPr/>
        <a:lstStyle/>
        <a:p>
          <a:endParaRPr lang="en-US"/>
        </a:p>
      </dgm:t>
    </dgm:pt>
    <dgm:pt modelId="{522E82D9-E956-4975-A3B4-C2095061C669}" type="sibTrans" cxnId="{3ED0882E-8568-4588-94E8-D4CA9CE0F5FD}">
      <dgm:prSet/>
      <dgm:spPr/>
      <dgm:t>
        <a:bodyPr/>
        <a:lstStyle/>
        <a:p>
          <a:endParaRPr lang="en-US"/>
        </a:p>
      </dgm:t>
    </dgm:pt>
    <dgm:pt modelId="{18FDB233-F9B7-44A0-B887-435EE7530B77}">
      <dgm:prSet phldrT="[文字]"/>
      <dgm:spPr/>
      <dgm:t>
        <a:bodyPr/>
        <a:lstStyle/>
        <a:p>
          <a:r>
            <a:rPr lang="en-US" dirty="0" smtClean="0"/>
            <a:t>History</a:t>
          </a:r>
          <a:endParaRPr lang="en-US" dirty="0"/>
        </a:p>
      </dgm:t>
    </dgm:pt>
    <dgm:pt modelId="{616D45D2-052F-4B59-9651-C63C5C12C90A}" type="parTrans" cxnId="{8B13594C-7E64-4DC4-B7BC-E0D7760DFDFA}">
      <dgm:prSet/>
      <dgm:spPr/>
      <dgm:t>
        <a:bodyPr/>
        <a:lstStyle/>
        <a:p>
          <a:endParaRPr lang="en-US"/>
        </a:p>
      </dgm:t>
    </dgm:pt>
    <dgm:pt modelId="{E5C07452-E47D-418F-BD06-669B5AB993A1}" type="sibTrans" cxnId="{8B13594C-7E64-4DC4-B7BC-E0D7760DFDFA}">
      <dgm:prSet/>
      <dgm:spPr/>
      <dgm:t>
        <a:bodyPr/>
        <a:lstStyle/>
        <a:p>
          <a:endParaRPr lang="en-US"/>
        </a:p>
      </dgm:t>
    </dgm:pt>
    <dgm:pt modelId="{868375DC-B366-4D7B-B85E-B031A84851B1}">
      <dgm:prSet phldrT="[文字]"/>
      <dgm:spPr/>
      <dgm:t>
        <a:bodyPr/>
        <a:lstStyle/>
        <a:p>
          <a:r>
            <a:rPr lang="en-US" dirty="0" smtClean="0"/>
            <a:t>Celebrity</a:t>
          </a:r>
          <a:endParaRPr lang="en-US" dirty="0"/>
        </a:p>
      </dgm:t>
    </dgm:pt>
    <dgm:pt modelId="{64799781-13EB-4917-8456-7ACA21ABD84F}" type="parTrans" cxnId="{488AC66B-ED3C-4DED-B5A3-2D6F9C9120F9}">
      <dgm:prSet/>
      <dgm:spPr/>
      <dgm:t>
        <a:bodyPr/>
        <a:lstStyle/>
        <a:p>
          <a:endParaRPr lang="en-US"/>
        </a:p>
      </dgm:t>
    </dgm:pt>
    <dgm:pt modelId="{386397C7-3C76-4294-B073-04DF8ACAE14D}" type="sibTrans" cxnId="{488AC66B-ED3C-4DED-B5A3-2D6F9C9120F9}">
      <dgm:prSet/>
      <dgm:spPr/>
      <dgm:t>
        <a:bodyPr/>
        <a:lstStyle/>
        <a:p>
          <a:endParaRPr lang="en-US"/>
        </a:p>
      </dgm:t>
    </dgm:pt>
    <dgm:pt modelId="{C43A7C62-F463-46EA-B886-85603F526685}">
      <dgm:prSet phldrT="[文字]"/>
      <dgm:spPr/>
      <dgm:t>
        <a:bodyPr/>
        <a:lstStyle/>
        <a:p>
          <a:r>
            <a:rPr lang="en-US" dirty="0" smtClean="0"/>
            <a:t>Economy</a:t>
          </a:r>
          <a:endParaRPr lang="en-US" dirty="0"/>
        </a:p>
      </dgm:t>
    </dgm:pt>
    <dgm:pt modelId="{ED36002F-28A0-4238-9724-D51D4C02708B}" type="parTrans" cxnId="{E7C9A92D-44B5-409C-BA32-236A5D5B51AE}">
      <dgm:prSet/>
      <dgm:spPr/>
      <dgm:t>
        <a:bodyPr/>
        <a:lstStyle/>
        <a:p>
          <a:endParaRPr lang="en-US"/>
        </a:p>
      </dgm:t>
    </dgm:pt>
    <dgm:pt modelId="{C4644493-274D-4A6D-BA28-40A0409D36DF}" type="sibTrans" cxnId="{E7C9A92D-44B5-409C-BA32-236A5D5B51AE}">
      <dgm:prSet/>
      <dgm:spPr/>
      <dgm:t>
        <a:bodyPr/>
        <a:lstStyle/>
        <a:p>
          <a:endParaRPr lang="en-US"/>
        </a:p>
      </dgm:t>
    </dgm:pt>
    <dgm:pt modelId="{1AF08219-6D01-40B7-90A0-361932C5749D}">
      <dgm:prSet phldrT="[文字]"/>
      <dgm:spPr/>
      <dgm:t>
        <a:bodyPr/>
        <a:lstStyle/>
        <a:p>
          <a:r>
            <a:rPr lang="en-US" dirty="0" smtClean="0"/>
            <a:t>Import</a:t>
          </a:r>
          <a:endParaRPr lang="en-US" dirty="0"/>
        </a:p>
      </dgm:t>
    </dgm:pt>
    <dgm:pt modelId="{B220E663-F49A-4E87-A6A9-8158BA5CC5D9}" type="parTrans" cxnId="{260ADED9-98D6-461A-AF2E-7FCC0B1D7E16}">
      <dgm:prSet/>
      <dgm:spPr/>
      <dgm:t>
        <a:bodyPr/>
        <a:lstStyle/>
        <a:p>
          <a:endParaRPr lang="en-US"/>
        </a:p>
      </dgm:t>
    </dgm:pt>
    <dgm:pt modelId="{49C6A51E-8A90-4C8F-9580-BCEB566CC5F4}" type="sibTrans" cxnId="{260ADED9-98D6-461A-AF2E-7FCC0B1D7E16}">
      <dgm:prSet/>
      <dgm:spPr/>
      <dgm:t>
        <a:bodyPr/>
        <a:lstStyle/>
        <a:p>
          <a:endParaRPr lang="en-US"/>
        </a:p>
      </dgm:t>
    </dgm:pt>
    <dgm:pt modelId="{4F2FA43C-13B2-45C6-B70F-D192C90D39CF}">
      <dgm:prSet phldrT="[文字]"/>
      <dgm:spPr/>
      <dgm:t>
        <a:bodyPr/>
        <a:lstStyle/>
        <a:p>
          <a:r>
            <a:rPr lang="en-US" dirty="0" smtClean="0"/>
            <a:t>Representative Company</a:t>
          </a:r>
          <a:endParaRPr lang="en-US" dirty="0"/>
        </a:p>
      </dgm:t>
    </dgm:pt>
    <dgm:pt modelId="{2C75AEF8-316C-4EF1-87D0-882BB24D5E29}" type="parTrans" cxnId="{EC1407FA-C923-4C13-BD8D-191436EDAA9E}">
      <dgm:prSet/>
      <dgm:spPr/>
      <dgm:t>
        <a:bodyPr/>
        <a:lstStyle/>
        <a:p>
          <a:endParaRPr lang="en-US"/>
        </a:p>
      </dgm:t>
    </dgm:pt>
    <dgm:pt modelId="{F0FF9C7A-E3A3-40E1-B45E-0F1DFBCB3DE4}" type="sibTrans" cxnId="{EC1407FA-C923-4C13-BD8D-191436EDAA9E}">
      <dgm:prSet/>
      <dgm:spPr/>
      <dgm:t>
        <a:bodyPr/>
        <a:lstStyle/>
        <a:p>
          <a:endParaRPr lang="en-US"/>
        </a:p>
      </dgm:t>
    </dgm:pt>
    <dgm:pt modelId="{998095B9-B05D-41B7-85CD-E32BA3109F16}" type="pres">
      <dgm:prSet presAssocID="{97B9106F-E5F9-4457-85DA-2C7698DB8C66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8FA61985-02CA-47F6-8E25-7AC064CAB20E}" type="pres">
      <dgm:prSet presAssocID="{1AD1AAA5-EF30-4549-847F-C2A213BB4E13}" presName="thickLine" presStyleLbl="alignNode1" presStyleIdx="0" presStyleCnt="11"/>
      <dgm:spPr/>
    </dgm:pt>
    <dgm:pt modelId="{1D7109E4-536F-4440-9FB4-764FF69FC268}" type="pres">
      <dgm:prSet presAssocID="{1AD1AAA5-EF30-4549-847F-C2A213BB4E13}" presName="horz1" presStyleCnt="0"/>
      <dgm:spPr/>
    </dgm:pt>
    <dgm:pt modelId="{101ADA5D-359B-45FE-9DE2-0D904A608256}" type="pres">
      <dgm:prSet presAssocID="{1AD1AAA5-EF30-4549-847F-C2A213BB4E13}" presName="tx1" presStyleLbl="revTx" presStyleIdx="0" presStyleCnt="11"/>
      <dgm:spPr/>
      <dgm:t>
        <a:bodyPr/>
        <a:lstStyle/>
        <a:p>
          <a:endParaRPr lang="en-US"/>
        </a:p>
      </dgm:t>
    </dgm:pt>
    <dgm:pt modelId="{8F526325-627F-44CF-BD16-5BFF01C0BA8F}" type="pres">
      <dgm:prSet presAssocID="{1AD1AAA5-EF30-4549-847F-C2A213BB4E13}" presName="vert1" presStyleCnt="0"/>
      <dgm:spPr/>
    </dgm:pt>
    <dgm:pt modelId="{CFB1A15B-1A4B-4227-8A9A-7583527AFAAA}" type="pres">
      <dgm:prSet presAssocID="{48817A30-831B-41E7-BA10-6F3C3C176489}" presName="thickLine" presStyleLbl="alignNode1" presStyleIdx="1" presStyleCnt="11"/>
      <dgm:spPr/>
    </dgm:pt>
    <dgm:pt modelId="{3D034AC4-8AA0-464B-9A50-624FFA1B7ECD}" type="pres">
      <dgm:prSet presAssocID="{48817A30-831B-41E7-BA10-6F3C3C176489}" presName="horz1" presStyleCnt="0"/>
      <dgm:spPr/>
    </dgm:pt>
    <dgm:pt modelId="{50B7E1C4-6140-44E2-929A-8601F8500468}" type="pres">
      <dgm:prSet presAssocID="{48817A30-831B-41E7-BA10-6F3C3C176489}" presName="tx1" presStyleLbl="revTx" presStyleIdx="1" presStyleCnt="11"/>
      <dgm:spPr/>
      <dgm:t>
        <a:bodyPr/>
        <a:lstStyle/>
        <a:p>
          <a:endParaRPr lang="en-US"/>
        </a:p>
      </dgm:t>
    </dgm:pt>
    <dgm:pt modelId="{27D2ABED-8E36-4451-BDB9-E8E44CB81496}" type="pres">
      <dgm:prSet presAssocID="{48817A30-831B-41E7-BA10-6F3C3C176489}" presName="vert1" presStyleCnt="0"/>
      <dgm:spPr/>
    </dgm:pt>
    <dgm:pt modelId="{473CDAD7-91C4-4D12-A960-71B0CE5B02E6}" type="pres">
      <dgm:prSet presAssocID="{337A407E-69CD-4F98-AA15-9369CF530AFE}" presName="thickLine" presStyleLbl="alignNode1" presStyleIdx="2" presStyleCnt="11"/>
      <dgm:spPr/>
    </dgm:pt>
    <dgm:pt modelId="{311B4E6A-9AB0-4681-8ED7-B41E211F4FFE}" type="pres">
      <dgm:prSet presAssocID="{337A407E-69CD-4F98-AA15-9369CF530AFE}" presName="horz1" presStyleCnt="0"/>
      <dgm:spPr/>
    </dgm:pt>
    <dgm:pt modelId="{9EECAF96-C715-4110-9C41-8C0C7177EBB5}" type="pres">
      <dgm:prSet presAssocID="{337A407E-69CD-4F98-AA15-9369CF530AFE}" presName="tx1" presStyleLbl="revTx" presStyleIdx="2" presStyleCnt="11"/>
      <dgm:spPr/>
      <dgm:t>
        <a:bodyPr/>
        <a:lstStyle/>
        <a:p>
          <a:endParaRPr lang="en-US"/>
        </a:p>
      </dgm:t>
    </dgm:pt>
    <dgm:pt modelId="{A23F3B43-D221-47AA-82A2-DC695C023F50}" type="pres">
      <dgm:prSet presAssocID="{337A407E-69CD-4F98-AA15-9369CF530AFE}" presName="vert1" presStyleCnt="0"/>
      <dgm:spPr/>
    </dgm:pt>
    <dgm:pt modelId="{604D2BED-7938-43FA-8B78-D0696A43BE1E}" type="pres">
      <dgm:prSet presAssocID="{619D129F-1262-464F-A000-119FFCF235ED}" presName="thickLine" presStyleLbl="alignNode1" presStyleIdx="3" presStyleCnt="11"/>
      <dgm:spPr/>
    </dgm:pt>
    <dgm:pt modelId="{5B2E88E5-E2D7-46E5-B37C-BF3C190E0B6D}" type="pres">
      <dgm:prSet presAssocID="{619D129F-1262-464F-A000-119FFCF235ED}" presName="horz1" presStyleCnt="0"/>
      <dgm:spPr/>
    </dgm:pt>
    <dgm:pt modelId="{E6E0F82A-B6B5-4C2A-A740-C5F1CD5E772F}" type="pres">
      <dgm:prSet presAssocID="{619D129F-1262-464F-A000-119FFCF235ED}" presName="tx1" presStyleLbl="revTx" presStyleIdx="3" presStyleCnt="11"/>
      <dgm:spPr/>
      <dgm:t>
        <a:bodyPr/>
        <a:lstStyle/>
        <a:p>
          <a:endParaRPr lang="en-US"/>
        </a:p>
      </dgm:t>
    </dgm:pt>
    <dgm:pt modelId="{81D57157-D68C-4EA1-B8C3-0BB3B60EA3DB}" type="pres">
      <dgm:prSet presAssocID="{619D129F-1262-464F-A000-119FFCF235ED}" presName="vert1" presStyleCnt="0"/>
      <dgm:spPr/>
    </dgm:pt>
    <dgm:pt modelId="{9094EB31-6A59-4633-82A9-0C4DE6A3507B}" type="pres">
      <dgm:prSet presAssocID="{18FDB233-F9B7-44A0-B887-435EE7530B77}" presName="thickLine" presStyleLbl="alignNode1" presStyleIdx="4" presStyleCnt="11"/>
      <dgm:spPr/>
    </dgm:pt>
    <dgm:pt modelId="{461861CE-820A-4AAA-B9DF-85568AD3E7E5}" type="pres">
      <dgm:prSet presAssocID="{18FDB233-F9B7-44A0-B887-435EE7530B77}" presName="horz1" presStyleCnt="0"/>
      <dgm:spPr/>
    </dgm:pt>
    <dgm:pt modelId="{8FCA51BD-4A88-41BC-8BE2-94FBF49F0150}" type="pres">
      <dgm:prSet presAssocID="{18FDB233-F9B7-44A0-B887-435EE7530B77}" presName="tx1" presStyleLbl="revTx" presStyleIdx="4" presStyleCnt="11"/>
      <dgm:spPr/>
      <dgm:t>
        <a:bodyPr/>
        <a:lstStyle/>
        <a:p>
          <a:endParaRPr lang="en-US"/>
        </a:p>
      </dgm:t>
    </dgm:pt>
    <dgm:pt modelId="{E8A92CF5-4AE5-4486-9554-A1F85DCEA888}" type="pres">
      <dgm:prSet presAssocID="{18FDB233-F9B7-44A0-B887-435EE7530B77}" presName="vert1" presStyleCnt="0"/>
      <dgm:spPr/>
    </dgm:pt>
    <dgm:pt modelId="{D13A2E11-4E5F-4C35-95C0-A192B910E86F}" type="pres">
      <dgm:prSet presAssocID="{868375DC-B366-4D7B-B85E-B031A84851B1}" presName="thickLine" presStyleLbl="alignNode1" presStyleIdx="5" presStyleCnt="11"/>
      <dgm:spPr/>
    </dgm:pt>
    <dgm:pt modelId="{FB61975F-7BA2-4804-A78A-1C793FF3DCB7}" type="pres">
      <dgm:prSet presAssocID="{868375DC-B366-4D7B-B85E-B031A84851B1}" presName="horz1" presStyleCnt="0"/>
      <dgm:spPr/>
    </dgm:pt>
    <dgm:pt modelId="{3CEB4BA9-7969-4FC8-8032-2399B87860B6}" type="pres">
      <dgm:prSet presAssocID="{868375DC-B366-4D7B-B85E-B031A84851B1}" presName="tx1" presStyleLbl="revTx" presStyleIdx="5" presStyleCnt="11"/>
      <dgm:spPr/>
      <dgm:t>
        <a:bodyPr/>
        <a:lstStyle/>
        <a:p>
          <a:endParaRPr lang="en-US"/>
        </a:p>
      </dgm:t>
    </dgm:pt>
    <dgm:pt modelId="{3C81DE7D-1FDA-42DC-B572-69367E60E5C4}" type="pres">
      <dgm:prSet presAssocID="{868375DC-B366-4D7B-B85E-B031A84851B1}" presName="vert1" presStyleCnt="0"/>
      <dgm:spPr/>
    </dgm:pt>
    <dgm:pt modelId="{86736030-94DD-4979-886F-97A7C7040953}" type="pres">
      <dgm:prSet presAssocID="{C43A7C62-F463-46EA-B886-85603F526685}" presName="thickLine" presStyleLbl="alignNode1" presStyleIdx="6" presStyleCnt="11"/>
      <dgm:spPr/>
    </dgm:pt>
    <dgm:pt modelId="{C0D41C1C-DB40-45FA-B703-1DE77246700A}" type="pres">
      <dgm:prSet presAssocID="{C43A7C62-F463-46EA-B886-85603F526685}" presName="horz1" presStyleCnt="0"/>
      <dgm:spPr/>
    </dgm:pt>
    <dgm:pt modelId="{FF4CE490-7CF6-445D-B08B-FD54C315C43F}" type="pres">
      <dgm:prSet presAssocID="{C43A7C62-F463-46EA-B886-85603F526685}" presName="tx1" presStyleLbl="revTx" presStyleIdx="6" presStyleCnt="11"/>
      <dgm:spPr/>
      <dgm:t>
        <a:bodyPr/>
        <a:lstStyle/>
        <a:p>
          <a:endParaRPr lang="en-US"/>
        </a:p>
      </dgm:t>
    </dgm:pt>
    <dgm:pt modelId="{B998069B-50E3-40AA-B62E-FCA8529D473E}" type="pres">
      <dgm:prSet presAssocID="{C43A7C62-F463-46EA-B886-85603F526685}" presName="vert1" presStyleCnt="0"/>
      <dgm:spPr/>
    </dgm:pt>
    <dgm:pt modelId="{05CF794D-9237-40E9-8A17-ABEAA74B8102}" type="pres">
      <dgm:prSet presAssocID="{79F8F968-03E6-4486-B5C2-69E6610A3C31}" presName="thickLine" presStyleLbl="alignNode1" presStyleIdx="7" presStyleCnt="11"/>
      <dgm:spPr/>
    </dgm:pt>
    <dgm:pt modelId="{E6C1F0B2-0272-4683-A522-F80CC47A9591}" type="pres">
      <dgm:prSet presAssocID="{79F8F968-03E6-4486-B5C2-69E6610A3C31}" presName="horz1" presStyleCnt="0"/>
      <dgm:spPr/>
    </dgm:pt>
    <dgm:pt modelId="{473E8126-F492-4E7C-83C7-BAF6AA88C752}" type="pres">
      <dgm:prSet presAssocID="{79F8F968-03E6-4486-B5C2-69E6610A3C31}" presName="tx1" presStyleLbl="revTx" presStyleIdx="7" presStyleCnt="11"/>
      <dgm:spPr/>
      <dgm:t>
        <a:bodyPr/>
        <a:lstStyle/>
        <a:p>
          <a:endParaRPr lang="en-US"/>
        </a:p>
      </dgm:t>
    </dgm:pt>
    <dgm:pt modelId="{7E31B7BA-FA15-4B47-9C71-3594BC68C76B}" type="pres">
      <dgm:prSet presAssocID="{79F8F968-03E6-4486-B5C2-69E6610A3C31}" presName="vert1" presStyleCnt="0"/>
      <dgm:spPr/>
    </dgm:pt>
    <dgm:pt modelId="{35D9F910-47FF-4026-9235-B02A598BF30F}" type="pres">
      <dgm:prSet presAssocID="{D32AEEE8-757D-4B0C-9A76-186E5AF42516}" presName="thickLine" presStyleLbl="alignNode1" presStyleIdx="8" presStyleCnt="11"/>
      <dgm:spPr/>
    </dgm:pt>
    <dgm:pt modelId="{550BDB02-39AD-473A-A8F3-D2075827F7B7}" type="pres">
      <dgm:prSet presAssocID="{D32AEEE8-757D-4B0C-9A76-186E5AF42516}" presName="horz1" presStyleCnt="0"/>
      <dgm:spPr/>
    </dgm:pt>
    <dgm:pt modelId="{867D99C3-CDB1-4449-9B39-6FBDD4DAB3A1}" type="pres">
      <dgm:prSet presAssocID="{D32AEEE8-757D-4B0C-9A76-186E5AF42516}" presName="tx1" presStyleLbl="revTx" presStyleIdx="8" presStyleCnt="11"/>
      <dgm:spPr/>
      <dgm:t>
        <a:bodyPr/>
        <a:lstStyle/>
        <a:p>
          <a:endParaRPr lang="en-US"/>
        </a:p>
      </dgm:t>
    </dgm:pt>
    <dgm:pt modelId="{CB587700-C012-4167-B7F7-CBB0FB56AFFC}" type="pres">
      <dgm:prSet presAssocID="{D32AEEE8-757D-4B0C-9A76-186E5AF42516}" presName="vert1" presStyleCnt="0"/>
      <dgm:spPr/>
    </dgm:pt>
    <dgm:pt modelId="{AD5E49F0-234E-4B55-9639-69EC786ACF15}" type="pres">
      <dgm:prSet presAssocID="{1AF08219-6D01-40B7-90A0-361932C5749D}" presName="thickLine" presStyleLbl="alignNode1" presStyleIdx="9" presStyleCnt="11"/>
      <dgm:spPr/>
    </dgm:pt>
    <dgm:pt modelId="{95C7B60D-19BE-4F30-8854-85838C6F8BAC}" type="pres">
      <dgm:prSet presAssocID="{1AF08219-6D01-40B7-90A0-361932C5749D}" presName="horz1" presStyleCnt="0"/>
      <dgm:spPr/>
    </dgm:pt>
    <dgm:pt modelId="{4E0EEE1F-9EDB-484C-B7F0-211316C125D1}" type="pres">
      <dgm:prSet presAssocID="{1AF08219-6D01-40B7-90A0-361932C5749D}" presName="tx1" presStyleLbl="revTx" presStyleIdx="9" presStyleCnt="11"/>
      <dgm:spPr/>
      <dgm:t>
        <a:bodyPr/>
        <a:lstStyle/>
        <a:p>
          <a:endParaRPr lang="en-US"/>
        </a:p>
      </dgm:t>
    </dgm:pt>
    <dgm:pt modelId="{16CD0BCC-3C07-4E50-A238-77BCA831AC60}" type="pres">
      <dgm:prSet presAssocID="{1AF08219-6D01-40B7-90A0-361932C5749D}" presName="vert1" presStyleCnt="0"/>
      <dgm:spPr/>
    </dgm:pt>
    <dgm:pt modelId="{3617D276-FA9E-4E9B-8E17-76CDE48B368B}" type="pres">
      <dgm:prSet presAssocID="{4F2FA43C-13B2-45C6-B70F-D192C90D39CF}" presName="thickLine" presStyleLbl="alignNode1" presStyleIdx="10" presStyleCnt="11"/>
      <dgm:spPr/>
    </dgm:pt>
    <dgm:pt modelId="{0F30DF8D-88E2-46E6-8912-1C5EC912D89F}" type="pres">
      <dgm:prSet presAssocID="{4F2FA43C-13B2-45C6-B70F-D192C90D39CF}" presName="horz1" presStyleCnt="0"/>
      <dgm:spPr/>
    </dgm:pt>
    <dgm:pt modelId="{4100FCAD-B46A-4A01-9522-823C6C147D0C}" type="pres">
      <dgm:prSet presAssocID="{4F2FA43C-13B2-45C6-B70F-D192C90D39CF}" presName="tx1" presStyleLbl="revTx" presStyleIdx="10" presStyleCnt="11"/>
      <dgm:spPr/>
      <dgm:t>
        <a:bodyPr/>
        <a:lstStyle/>
        <a:p>
          <a:endParaRPr lang="en-US"/>
        </a:p>
      </dgm:t>
    </dgm:pt>
    <dgm:pt modelId="{DA9795AC-70ED-40B1-8515-B14F76815EA7}" type="pres">
      <dgm:prSet presAssocID="{4F2FA43C-13B2-45C6-B70F-D192C90D39CF}" presName="vert1" presStyleCnt="0"/>
      <dgm:spPr/>
    </dgm:pt>
  </dgm:ptLst>
  <dgm:cxnLst>
    <dgm:cxn modelId="{D42E9618-682D-45FD-962A-642BE6922C67}" type="presOf" srcId="{1AF08219-6D01-40B7-90A0-361932C5749D}" destId="{4E0EEE1F-9EDB-484C-B7F0-211316C125D1}" srcOrd="0" destOrd="0" presId="urn:microsoft.com/office/officeart/2008/layout/LinedList"/>
    <dgm:cxn modelId="{64488365-2EE0-447A-86B1-16CDFA9BB23A}" type="presOf" srcId="{79F8F968-03E6-4486-B5C2-69E6610A3C31}" destId="{473E8126-F492-4E7C-83C7-BAF6AA88C752}" srcOrd="0" destOrd="0" presId="urn:microsoft.com/office/officeart/2008/layout/LinedList"/>
    <dgm:cxn modelId="{260ADED9-98D6-461A-AF2E-7FCC0B1D7E16}" srcId="{97B9106F-E5F9-4457-85DA-2C7698DB8C66}" destId="{1AF08219-6D01-40B7-90A0-361932C5749D}" srcOrd="9" destOrd="0" parTransId="{B220E663-F49A-4E87-A6A9-8158BA5CC5D9}" sibTransId="{49C6A51E-8A90-4C8F-9580-BCEB566CC5F4}"/>
    <dgm:cxn modelId="{C0A81924-D81A-42DB-82F6-3AA2A2574A2E}" type="presOf" srcId="{D32AEEE8-757D-4B0C-9A76-186E5AF42516}" destId="{867D99C3-CDB1-4449-9B39-6FBDD4DAB3A1}" srcOrd="0" destOrd="0" presId="urn:microsoft.com/office/officeart/2008/layout/LinedList"/>
    <dgm:cxn modelId="{C5A6FEC2-90B4-4C8D-90DE-AD75D0D13822}" type="presOf" srcId="{97B9106F-E5F9-4457-85DA-2C7698DB8C66}" destId="{998095B9-B05D-41B7-85CD-E32BA3109F16}" srcOrd="0" destOrd="0" presId="urn:microsoft.com/office/officeart/2008/layout/LinedList"/>
    <dgm:cxn modelId="{2B144D98-C876-4EA6-9148-D8ECF2399D70}" type="presOf" srcId="{619D129F-1262-464F-A000-119FFCF235ED}" destId="{E6E0F82A-B6B5-4C2A-A740-C5F1CD5E772F}" srcOrd="0" destOrd="0" presId="urn:microsoft.com/office/officeart/2008/layout/LinedList"/>
    <dgm:cxn modelId="{58F7B7A8-D460-470A-B7F9-735B5EB9AAFE}" srcId="{97B9106F-E5F9-4457-85DA-2C7698DB8C66}" destId="{79F8F968-03E6-4486-B5C2-69E6610A3C31}" srcOrd="7" destOrd="0" parTransId="{C94ED2F0-B05F-4789-A9D7-5D225AD5BFAC}" sibTransId="{AF826B16-A28B-4AD1-B2F3-AAB59891A1C9}"/>
    <dgm:cxn modelId="{B2F1CD5F-441C-443F-B191-A6647813E22A}" type="presOf" srcId="{1AD1AAA5-EF30-4549-847F-C2A213BB4E13}" destId="{101ADA5D-359B-45FE-9DE2-0D904A608256}" srcOrd="0" destOrd="0" presId="urn:microsoft.com/office/officeart/2008/layout/LinedList"/>
    <dgm:cxn modelId="{4C3C4952-9E84-4191-A6EC-8B4FC5D74B6D}" type="presOf" srcId="{C43A7C62-F463-46EA-B886-85603F526685}" destId="{FF4CE490-7CF6-445D-B08B-FD54C315C43F}" srcOrd="0" destOrd="0" presId="urn:microsoft.com/office/officeart/2008/layout/LinedList"/>
    <dgm:cxn modelId="{4CCE879F-1115-4F8E-A169-02FA0669E6F8}" type="presOf" srcId="{337A407E-69CD-4F98-AA15-9369CF530AFE}" destId="{9EECAF96-C715-4110-9C41-8C0C7177EBB5}" srcOrd="0" destOrd="0" presId="urn:microsoft.com/office/officeart/2008/layout/LinedList"/>
    <dgm:cxn modelId="{0189BC17-12B9-4183-924B-981557701380}" srcId="{97B9106F-E5F9-4457-85DA-2C7698DB8C66}" destId="{D32AEEE8-757D-4B0C-9A76-186E5AF42516}" srcOrd="8" destOrd="0" parTransId="{FCE121D9-7FD9-46D6-AFA0-041D1127E54B}" sibTransId="{8AB1C22C-62E9-408F-9CFA-20697CA906C2}"/>
    <dgm:cxn modelId="{EC1407FA-C923-4C13-BD8D-191436EDAA9E}" srcId="{97B9106F-E5F9-4457-85DA-2C7698DB8C66}" destId="{4F2FA43C-13B2-45C6-B70F-D192C90D39CF}" srcOrd="10" destOrd="0" parTransId="{2C75AEF8-316C-4EF1-87D0-882BB24D5E29}" sibTransId="{F0FF9C7A-E3A3-40E1-B45E-0F1DFBCB3DE4}"/>
    <dgm:cxn modelId="{B4263FCC-0FEE-4EA1-8DE1-825296082816}" type="presOf" srcId="{4F2FA43C-13B2-45C6-B70F-D192C90D39CF}" destId="{4100FCAD-B46A-4A01-9522-823C6C147D0C}" srcOrd="0" destOrd="0" presId="urn:microsoft.com/office/officeart/2008/layout/LinedList"/>
    <dgm:cxn modelId="{ECBAF4D5-CDFE-4EAD-9715-DB1E16AB557E}" type="presOf" srcId="{868375DC-B366-4D7B-B85E-B031A84851B1}" destId="{3CEB4BA9-7969-4FC8-8032-2399B87860B6}" srcOrd="0" destOrd="0" presId="urn:microsoft.com/office/officeart/2008/layout/LinedList"/>
    <dgm:cxn modelId="{8A24A8A3-566D-4812-A9BE-5DBBB32C828E}" type="presOf" srcId="{18FDB233-F9B7-44A0-B887-435EE7530B77}" destId="{8FCA51BD-4A88-41BC-8BE2-94FBF49F0150}" srcOrd="0" destOrd="0" presId="urn:microsoft.com/office/officeart/2008/layout/LinedList"/>
    <dgm:cxn modelId="{0EA3D2D2-1F29-4DE8-A633-3BF2E4D6FCDE}" srcId="{97B9106F-E5F9-4457-85DA-2C7698DB8C66}" destId="{337A407E-69CD-4F98-AA15-9369CF530AFE}" srcOrd="2" destOrd="0" parTransId="{090E5DE6-33B5-4F1F-AD10-C703C70839DF}" sibTransId="{7558EF33-C131-4D61-8781-E61E42E32741}"/>
    <dgm:cxn modelId="{8B13594C-7E64-4DC4-B7BC-E0D7760DFDFA}" srcId="{97B9106F-E5F9-4457-85DA-2C7698DB8C66}" destId="{18FDB233-F9B7-44A0-B887-435EE7530B77}" srcOrd="4" destOrd="0" parTransId="{616D45D2-052F-4B59-9651-C63C5C12C90A}" sibTransId="{E5C07452-E47D-418F-BD06-669B5AB993A1}"/>
    <dgm:cxn modelId="{17705F00-85B6-4185-990F-403E6C6D4075}" srcId="{97B9106F-E5F9-4457-85DA-2C7698DB8C66}" destId="{1AD1AAA5-EF30-4549-847F-C2A213BB4E13}" srcOrd="0" destOrd="0" parTransId="{764990F1-F32B-454D-B50B-F75A47AE15DB}" sibTransId="{41A39FB1-DB0B-48E7-A0FF-4D7E8981B9E4}"/>
    <dgm:cxn modelId="{E7C9A92D-44B5-409C-BA32-236A5D5B51AE}" srcId="{97B9106F-E5F9-4457-85DA-2C7698DB8C66}" destId="{C43A7C62-F463-46EA-B886-85603F526685}" srcOrd="6" destOrd="0" parTransId="{ED36002F-28A0-4238-9724-D51D4C02708B}" sibTransId="{C4644493-274D-4A6D-BA28-40A0409D36DF}"/>
    <dgm:cxn modelId="{31E399BA-992F-484E-99D5-E11E73E575EF}" type="presOf" srcId="{48817A30-831B-41E7-BA10-6F3C3C176489}" destId="{50B7E1C4-6140-44E2-929A-8601F8500468}" srcOrd="0" destOrd="0" presId="urn:microsoft.com/office/officeart/2008/layout/LinedList"/>
    <dgm:cxn modelId="{3ED0882E-8568-4588-94E8-D4CA9CE0F5FD}" srcId="{97B9106F-E5F9-4457-85DA-2C7698DB8C66}" destId="{619D129F-1262-464F-A000-119FFCF235ED}" srcOrd="3" destOrd="0" parTransId="{A542903B-6D43-4BE5-A2E3-B2F093012E34}" sibTransId="{522E82D9-E956-4975-A3B4-C2095061C669}"/>
    <dgm:cxn modelId="{488AC66B-ED3C-4DED-B5A3-2D6F9C9120F9}" srcId="{97B9106F-E5F9-4457-85DA-2C7698DB8C66}" destId="{868375DC-B366-4D7B-B85E-B031A84851B1}" srcOrd="5" destOrd="0" parTransId="{64799781-13EB-4917-8456-7ACA21ABD84F}" sibTransId="{386397C7-3C76-4294-B073-04DF8ACAE14D}"/>
    <dgm:cxn modelId="{D2D0D8D1-F2FE-486B-8185-928EE067324C}" srcId="{97B9106F-E5F9-4457-85DA-2C7698DB8C66}" destId="{48817A30-831B-41E7-BA10-6F3C3C176489}" srcOrd="1" destOrd="0" parTransId="{155027D9-8DDF-44BA-8D71-5C99056368E2}" sibTransId="{BBE3ED87-7948-4153-A1F8-B4269B08DE6C}"/>
    <dgm:cxn modelId="{D370384F-07D2-4135-BAD7-9B6B7247E0FE}" type="presParOf" srcId="{998095B9-B05D-41B7-85CD-E32BA3109F16}" destId="{8FA61985-02CA-47F6-8E25-7AC064CAB20E}" srcOrd="0" destOrd="0" presId="urn:microsoft.com/office/officeart/2008/layout/LinedList"/>
    <dgm:cxn modelId="{CD46B446-3CA0-4DE4-B291-D8469E29AB95}" type="presParOf" srcId="{998095B9-B05D-41B7-85CD-E32BA3109F16}" destId="{1D7109E4-536F-4440-9FB4-764FF69FC268}" srcOrd="1" destOrd="0" presId="urn:microsoft.com/office/officeart/2008/layout/LinedList"/>
    <dgm:cxn modelId="{BB2F48B4-E030-4C3E-AD93-FC1867A7B48C}" type="presParOf" srcId="{1D7109E4-536F-4440-9FB4-764FF69FC268}" destId="{101ADA5D-359B-45FE-9DE2-0D904A608256}" srcOrd="0" destOrd="0" presId="urn:microsoft.com/office/officeart/2008/layout/LinedList"/>
    <dgm:cxn modelId="{F8185DEF-A980-4440-BE31-94FCC1EAE28C}" type="presParOf" srcId="{1D7109E4-536F-4440-9FB4-764FF69FC268}" destId="{8F526325-627F-44CF-BD16-5BFF01C0BA8F}" srcOrd="1" destOrd="0" presId="urn:microsoft.com/office/officeart/2008/layout/LinedList"/>
    <dgm:cxn modelId="{76519AFB-C960-469D-A438-CA2FEFF91B6B}" type="presParOf" srcId="{998095B9-B05D-41B7-85CD-E32BA3109F16}" destId="{CFB1A15B-1A4B-4227-8A9A-7583527AFAAA}" srcOrd="2" destOrd="0" presId="urn:microsoft.com/office/officeart/2008/layout/LinedList"/>
    <dgm:cxn modelId="{B5EFF465-4BF0-4331-8382-DB03CEFDEE59}" type="presParOf" srcId="{998095B9-B05D-41B7-85CD-E32BA3109F16}" destId="{3D034AC4-8AA0-464B-9A50-624FFA1B7ECD}" srcOrd="3" destOrd="0" presId="urn:microsoft.com/office/officeart/2008/layout/LinedList"/>
    <dgm:cxn modelId="{E7DD9C71-C445-4A7A-85B7-950E181F8C1E}" type="presParOf" srcId="{3D034AC4-8AA0-464B-9A50-624FFA1B7ECD}" destId="{50B7E1C4-6140-44E2-929A-8601F8500468}" srcOrd="0" destOrd="0" presId="urn:microsoft.com/office/officeart/2008/layout/LinedList"/>
    <dgm:cxn modelId="{6E1604A8-2901-43E7-8090-B2FDE02AFE0E}" type="presParOf" srcId="{3D034AC4-8AA0-464B-9A50-624FFA1B7ECD}" destId="{27D2ABED-8E36-4451-BDB9-E8E44CB81496}" srcOrd="1" destOrd="0" presId="urn:microsoft.com/office/officeart/2008/layout/LinedList"/>
    <dgm:cxn modelId="{37F09A20-31D0-46A8-AECD-10E1A6E59954}" type="presParOf" srcId="{998095B9-B05D-41B7-85CD-E32BA3109F16}" destId="{473CDAD7-91C4-4D12-A960-71B0CE5B02E6}" srcOrd="4" destOrd="0" presId="urn:microsoft.com/office/officeart/2008/layout/LinedList"/>
    <dgm:cxn modelId="{DDDE911A-E961-41C8-BBD0-4A189DC37909}" type="presParOf" srcId="{998095B9-B05D-41B7-85CD-E32BA3109F16}" destId="{311B4E6A-9AB0-4681-8ED7-B41E211F4FFE}" srcOrd="5" destOrd="0" presId="urn:microsoft.com/office/officeart/2008/layout/LinedList"/>
    <dgm:cxn modelId="{6C550E2D-7456-4467-AB55-7765BF3EABAC}" type="presParOf" srcId="{311B4E6A-9AB0-4681-8ED7-B41E211F4FFE}" destId="{9EECAF96-C715-4110-9C41-8C0C7177EBB5}" srcOrd="0" destOrd="0" presId="urn:microsoft.com/office/officeart/2008/layout/LinedList"/>
    <dgm:cxn modelId="{5C2B1BFC-1136-4309-8C41-B35B8026F286}" type="presParOf" srcId="{311B4E6A-9AB0-4681-8ED7-B41E211F4FFE}" destId="{A23F3B43-D221-47AA-82A2-DC695C023F50}" srcOrd="1" destOrd="0" presId="urn:microsoft.com/office/officeart/2008/layout/LinedList"/>
    <dgm:cxn modelId="{8CC36521-9691-458E-8DBE-26336736E353}" type="presParOf" srcId="{998095B9-B05D-41B7-85CD-E32BA3109F16}" destId="{604D2BED-7938-43FA-8B78-D0696A43BE1E}" srcOrd="6" destOrd="0" presId="urn:microsoft.com/office/officeart/2008/layout/LinedList"/>
    <dgm:cxn modelId="{4BD69265-77BE-46AD-B537-1E4A4E65F36C}" type="presParOf" srcId="{998095B9-B05D-41B7-85CD-E32BA3109F16}" destId="{5B2E88E5-E2D7-46E5-B37C-BF3C190E0B6D}" srcOrd="7" destOrd="0" presId="urn:microsoft.com/office/officeart/2008/layout/LinedList"/>
    <dgm:cxn modelId="{FB257D1B-76DD-48F2-91A7-EEAFD0A189E8}" type="presParOf" srcId="{5B2E88E5-E2D7-46E5-B37C-BF3C190E0B6D}" destId="{E6E0F82A-B6B5-4C2A-A740-C5F1CD5E772F}" srcOrd="0" destOrd="0" presId="urn:microsoft.com/office/officeart/2008/layout/LinedList"/>
    <dgm:cxn modelId="{509A16AF-9E89-406C-ADAF-4BA854DD254A}" type="presParOf" srcId="{5B2E88E5-E2D7-46E5-B37C-BF3C190E0B6D}" destId="{81D57157-D68C-4EA1-B8C3-0BB3B60EA3DB}" srcOrd="1" destOrd="0" presId="urn:microsoft.com/office/officeart/2008/layout/LinedList"/>
    <dgm:cxn modelId="{8DCD4D96-51E4-4668-8FEC-C7B860067497}" type="presParOf" srcId="{998095B9-B05D-41B7-85CD-E32BA3109F16}" destId="{9094EB31-6A59-4633-82A9-0C4DE6A3507B}" srcOrd="8" destOrd="0" presId="urn:microsoft.com/office/officeart/2008/layout/LinedList"/>
    <dgm:cxn modelId="{1915843B-6434-426C-8475-5FB95ED9EFBB}" type="presParOf" srcId="{998095B9-B05D-41B7-85CD-E32BA3109F16}" destId="{461861CE-820A-4AAA-B9DF-85568AD3E7E5}" srcOrd="9" destOrd="0" presId="urn:microsoft.com/office/officeart/2008/layout/LinedList"/>
    <dgm:cxn modelId="{8128E5F2-0D8D-42DA-9DE6-E28ACA256227}" type="presParOf" srcId="{461861CE-820A-4AAA-B9DF-85568AD3E7E5}" destId="{8FCA51BD-4A88-41BC-8BE2-94FBF49F0150}" srcOrd="0" destOrd="0" presId="urn:microsoft.com/office/officeart/2008/layout/LinedList"/>
    <dgm:cxn modelId="{3159BF73-EB70-4493-AB09-6D3590014522}" type="presParOf" srcId="{461861CE-820A-4AAA-B9DF-85568AD3E7E5}" destId="{E8A92CF5-4AE5-4486-9554-A1F85DCEA888}" srcOrd="1" destOrd="0" presId="urn:microsoft.com/office/officeart/2008/layout/LinedList"/>
    <dgm:cxn modelId="{E7694286-C2F1-433D-AE59-083A89AE7BEA}" type="presParOf" srcId="{998095B9-B05D-41B7-85CD-E32BA3109F16}" destId="{D13A2E11-4E5F-4C35-95C0-A192B910E86F}" srcOrd="10" destOrd="0" presId="urn:microsoft.com/office/officeart/2008/layout/LinedList"/>
    <dgm:cxn modelId="{DF0EBABE-C059-4D9C-BFF3-96667D64C163}" type="presParOf" srcId="{998095B9-B05D-41B7-85CD-E32BA3109F16}" destId="{FB61975F-7BA2-4804-A78A-1C793FF3DCB7}" srcOrd="11" destOrd="0" presId="urn:microsoft.com/office/officeart/2008/layout/LinedList"/>
    <dgm:cxn modelId="{52A707B2-C74F-412E-9E6D-F3ADEA37EE98}" type="presParOf" srcId="{FB61975F-7BA2-4804-A78A-1C793FF3DCB7}" destId="{3CEB4BA9-7969-4FC8-8032-2399B87860B6}" srcOrd="0" destOrd="0" presId="urn:microsoft.com/office/officeart/2008/layout/LinedList"/>
    <dgm:cxn modelId="{AF3CC236-4F8D-4E46-B991-594E3F474C29}" type="presParOf" srcId="{FB61975F-7BA2-4804-A78A-1C793FF3DCB7}" destId="{3C81DE7D-1FDA-42DC-B572-69367E60E5C4}" srcOrd="1" destOrd="0" presId="urn:microsoft.com/office/officeart/2008/layout/LinedList"/>
    <dgm:cxn modelId="{0E9EEE96-C66E-4CCC-9DCD-A1469EEDE236}" type="presParOf" srcId="{998095B9-B05D-41B7-85CD-E32BA3109F16}" destId="{86736030-94DD-4979-886F-97A7C7040953}" srcOrd="12" destOrd="0" presId="urn:microsoft.com/office/officeart/2008/layout/LinedList"/>
    <dgm:cxn modelId="{1F285611-FA9F-4E19-9B94-34C55C600600}" type="presParOf" srcId="{998095B9-B05D-41B7-85CD-E32BA3109F16}" destId="{C0D41C1C-DB40-45FA-B703-1DE77246700A}" srcOrd="13" destOrd="0" presId="urn:microsoft.com/office/officeart/2008/layout/LinedList"/>
    <dgm:cxn modelId="{2900FD84-E846-48B2-9AA3-C09615E96E61}" type="presParOf" srcId="{C0D41C1C-DB40-45FA-B703-1DE77246700A}" destId="{FF4CE490-7CF6-445D-B08B-FD54C315C43F}" srcOrd="0" destOrd="0" presId="urn:microsoft.com/office/officeart/2008/layout/LinedList"/>
    <dgm:cxn modelId="{7822CA06-2327-470B-A4C7-734F81146E03}" type="presParOf" srcId="{C0D41C1C-DB40-45FA-B703-1DE77246700A}" destId="{B998069B-50E3-40AA-B62E-FCA8529D473E}" srcOrd="1" destOrd="0" presId="urn:microsoft.com/office/officeart/2008/layout/LinedList"/>
    <dgm:cxn modelId="{CA38CD5C-A287-45DE-8FFB-B6B41C1A72E6}" type="presParOf" srcId="{998095B9-B05D-41B7-85CD-E32BA3109F16}" destId="{05CF794D-9237-40E9-8A17-ABEAA74B8102}" srcOrd="14" destOrd="0" presId="urn:microsoft.com/office/officeart/2008/layout/LinedList"/>
    <dgm:cxn modelId="{D1EE6A20-63B3-455E-9FEB-7CF5D7ABF3CD}" type="presParOf" srcId="{998095B9-B05D-41B7-85CD-E32BA3109F16}" destId="{E6C1F0B2-0272-4683-A522-F80CC47A9591}" srcOrd="15" destOrd="0" presId="urn:microsoft.com/office/officeart/2008/layout/LinedList"/>
    <dgm:cxn modelId="{60204EED-7616-46E1-8E3D-0586FD105461}" type="presParOf" srcId="{E6C1F0B2-0272-4683-A522-F80CC47A9591}" destId="{473E8126-F492-4E7C-83C7-BAF6AA88C752}" srcOrd="0" destOrd="0" presId="urn:microsoft.com/office/officeart/2008/layout/LinedList"/>
    <dgm:cxn modelId="{E3F0BEDA-198D-4CDC-ABFB-B6F02DEF3D46}" type="presParOf" srcId="{E6C1F0B2-0272-4683-A522-F80CC47A9591}" destId="{7E31B7BA-FA15-4B47-9C71-3594BC68C76B}" srcOrd="1" destOrd="0" presId="urn:microsoft.com/office/officeart/2008/layout/LinedList"/>
    <dgm:cxn modelId="{8A374F29-A659-4877-BEFE-EE0918D1B695}" type="presParOf" srcId="{998095B9-B05D-41B7-85CD-E32BA3109F16}" destId="{35D9F910-47FF-4026-9235-B02A598BF30F}" srcOrd="16" destOrd="0" presId="urn:microsoft.com/office/officeart/2008/layout/LinedList"/>
    <dgm:cxn modelId="{C6C0273D-4435-4D9F-9A30-24BE976D918A}" type="presParOf" srcId="{998095B9-B05D-41B7-85CD-E32BA3109F16}" destId="{550BDB02-39AD-473A-A8F3-D2075827F7B7}" srcOrd="17" destOrd="0" presId="urn:microsoft.com/office/officeart/2008/layout/LinedList"/>
    <dgm:cxn modelId="{B3226684-EA2E-4164-90DF-5487DEEB7D98}" type="presParOf" srcId="{550BDB02-39AD-473A-A8F3-D2075827F7B7}" destId="{867D99C3-CDB1-4449-9B39-6FBDD4DAB3A1}" srcOrd="0" destOrd="0" presId="urn:microsoft.com/office/officeart/2008/layout/LinedList"/>
    <dgm:cxn modelId="{4FA5F92E-DC7C-4DF0-BDDF-C971F8575388}" type="presParOf" srcId="{550BDB02-39AD-473A-A8F3-D2075827F7B7}" destId="{CB587700-C012-4167-B7F7-CBB0FB56AFFC}" srcOrd="1" destOrd="0" presId="urn:microsoft.com/office/officeart/2008/layout/LinedList"/>
    <dgm:cxn modelId="{5B67A261-D837-4C5D-8042-EEEE3239B0C2}" type="presParOf" srcId="{998095B9-B05D-41B7-85CD-E32BA3109F16}" destId="{AD5E49F0-234E-4B55-9639-69EC786ACF15}" srcOrd="18" destOrd="0" presId="urn:microsoft.com/office/officeart/2008/layout/LinedList"/>
    <dgm:cxn modelId="{4E135C14-5C1B-47BF-84B9-A1FEEE18EA0D}" type="presParOf" srcId="{998095B9-B05D-41B7-85CD-E32BA3109F16}" destId="{95C7B60D-19BE-4F30-8854-85838C6F8BAC}" srcOrd="19" destOrd="0" presId="urn:microsoft.com/office/officeart/2008/layout/LinedList"/>
    <dgm:cxn modelId="{B9B89CFD-8CC7-4EDA-B55A-307354F03748}" type="presParOf" srcId="{95C7B60D-19BE-4F30-8854-85838C6F8BAC}" destId="{4E0EEE1F-9EDB-484C-B7F0-211316C125D1}" srcOrd="0" destOrd="0" presId="urn:microsoft.com/office/officeart/2008/layout/LinedList"/>
    <dgm:cxn modelId="{AE3CC9BD-954A-4F74-96AC-3C106AE1854E}" type="presParOf" srcId="{95C7B60D-19BE-4F30-8854-85838C6F8BAC}" destId="{16CD0BCC-3C07-4E50-A238-77BCA831AC60}" srcOrd="1" destOrd="0" presId="urn:microsoft.com/office/officeart/2008/layout/LinedList"/>
    <dgm:cxn modelId="{0794B537-7C06-4461-B611-AB1CACA41261}" type="presParOf" srcId="{998095B9-B05D-41B7-85CD-E32BA3109F16}" destId="{3617D276-FA9E-4E9B-8E17-76CDE48B368B}" srcOrd="20" destOrd="0" presId="urn:microsoft.com/office/officeart/2008/layout/LinedList"/>
    <dgm:cxn modelId="{437EAF22-ECCE-4A77-BC98-05BBF142E850}" type="presParOf" srcId="{998095B9-B05D-41B7-85CD-E32BA3109F16}" destId="{0F30DF8D-88E2-46E6-8912-1C5EC912D89F}" srcOrd="21" destOrd="0" presId="urn:microsoft.com/office/officeart/2008/layout/LinedList"/>
    <dgm:cxn modelId="{1C95757E-EA9F-4625-9969-29C00663FF18}" type="presParOf" srcId="{0F30DF8D-88E2-46E6-8912-1C5EC912D89F}" destId="{4100FCAD-B46A-4A01-9522-823C6C147D0C}" srcOrd="0" destOrd="0" presId="urn:microsoft.com/office/officeart/2008/layout/LinedList"/>
    <dgm:cxn modelId="{855A9B25-47EA-4FDF-BCCB-C7AE237617EB}" type="presParOf" srcId="{0F30DF8D-88E2-46E6-8912-1C5EC912D89F}" destId="{DA9795AC-70ED-40B1-8515-B14F76815EA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08E599D-9D19-7043-94F9-D86E0B91C82E}" type="doc">
      <dgm:prSet loTypeId="urn:microsoft.com/office/officeart/2005/8/layout/venn1" loCatId="relationship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6AC65E21-F5CB-2242-A8E1-63066C90F93A}">
      <dgm:prSet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  <a:ln>
          <a:solidFill>
            <a:schemeClr val="accent1"/>
          </a:solidFill>
        </a:ln>
        <a:effectLst>
          <a:outerShdw dist="50800" sx="1000" sy="1000" algn="ctr" rotWithShape="0">
            <a:srgbClr val="000000">
              <a:alpha val="76000"/>
            </a:srgbClr>
          </a:outerShdw>
          <a:reflection stA="59000" endPos="71000" dist="50800" dir="5400000" sy="-100000" algn="bl" rotWithShape="0"/>
        </a:effectLst>
      </dgm:spPr>
      <dgm:t>
        <a:bodyPr/>
        <a:lstStyle/>
        <a:p>
          <a:pPr rtl="0"/>
          <a:r>
            <a:rPr lang="en-US" sz="1800" dirty="0" smtClean="0"/>
            <a:t>the largest national economy in </a:t>
          </a:r>
          <a:r>
            <a:rPr lang="en-US" sz="1800" dirty="0" smtClean="0">
              <a:hlinkClick xmlns:r="http://schemas.openxmlformats.org/officeDocument/2006/relationships" r:id="rId2"/>
            </a:rPr>
            <a:t>Europe</a:t>
          </a:r>
          <a:r>
            <a:rPr lang="en-US" sz="1800" dirty="0" smtClean="0"/>
            <a:t>.</a:t>
          </a:r>
          <a:endParaRPr lang="en-US" sz="1800" dirty="0"/>
        </a:p>
      </dgm:t>
    </dgm:pt>
    <dgm:pt modelId="{6CB8F733-7514-3941-A6D2-6AF02DDFFB55}" type="parTrans" cxnId="{FDBF2EC2-8E06-5549-B0D6-D7AD1FE4A0AF}">
      <dgm:prSet/>
      <dgm:spPr/>
      <dgm:t>
        <a:bodyPr/>
        <a:lstStyle/>
        <a:p>
          <a:endParaRPr lang="zh-TW" altLang="en-US"/>
        </a:p>
      </dgm:t>
    </dgm:pt>
    <dgm:pt modelId="{3B9F4823-1CA0-6C40-87C0-A35D7BDD752B}" type="sibTrans" cxnId="{FDBF2EC2-8E06-5549-B0D6-D7AD1FE4A0AF}">
      <dgm:prSet/>
      <dgm:spPr/>
      <dgm:t>
        <a:bodyPr/>
        <a:lstStyle/>
        <a:p>
          <a:endParaRPr lang="zh-TW" altLang="en-US"/>
        </a:p>
      </dgm:t>
    </dgm:pt>
    <dgm:pt modelId="{02547441-1CEE-2343-AA90-B1B355C88897}">
      <dgm:prSet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  <a:ln>
          <a:solidFill>
            <a:schemeClr val="accent1"/>
          </a:solidFill>
        </a:ln>
        <a:effectLst>
          <a:outerShdw dist="50800" sx="1000" sy="1000" algn="ctr" rotWithShape="0">
            <a:srgbClr val="000000">
              <a:alpha val="76000"/>
            </a:srgbClr>
          </a:outerShdw>
          <a:reflection stA="59000" endPos="71000" dist="50800" dir="5400000" sy="-100000" algn="bl" rotWithShape="0"/>
        </a:effectLst>
      </dgm:spPr>
      <dgm:t>
        <a:bodyPr/>
        <a:lstStyle/>
        <a:p>
          <a:pPr rtl="0"/>
          <a:r>
            <a:rPr lang="en-US" sz="1800" dirty="0" smtClean="0"/>
            <a:t>The </a:t>
          </a:r>
          <a:r>
            <a:rPr lang="en-US" sz="1800" u="sng" dirty="0" smtClean="0"/>
            <a:t>forth largest </a:t>
          </a:r>
          <a:r>
            <a:rPr lang="en-US" sz="1800" dirty="0" smtClean="0"/>
            <a:t>exporter in the world.</a:t>
          </a:r>
          <a:endParaRPr lang="en-US" sz="1800" dirty="0"/>
        </a:p>
      </dgm:t>
    </dgm:pt>
    <dgm:pt modelId="{50D8BC24-DEE2-4D4D-8B56-8EE4BBDF8DF8}" type="parTrans" cxnId="{9B474416-54F5-3442-818B-526496FEDF40}">
      <dgm:prSet/>
      <dgm:spPr/>
      <dgm:t>
        <a:bodyPr/>
        <a:lstStyle/>
        <a:p>
          <a:endParaRPr lang="zh-TW" altLang="en-US"/>
        </a:p>
      </dgm:t>
    </dgm:pt>
    <dgm:pt modelId="{F6B80DCE-6845-BC4A-9D56-0F5EAE6F5525}" type="sibTrans" cxnId="{9B474416-54F5-3442-818B-526496FEDF40}">
      <dgm:prSet/>
      <dgm:spPr/>
      <dgm:t>
        <a:bodyPr/>
        <a:lstStyle/>
        <a:p>
          <a:endParaRPr lang="zh-TW" altLang="en-US"/>
        </a:p>
      </dgm:t>
    </dgm:pt>
    <dgm:pt modelId="{990670B1-A2E7-3D4D-801D-C334CA7BA24E}">
      <dgm:prSet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  <a:ln>
          <a:solidFill>
            <a:schemeClr val="accent1"/>
          </a:solidFill>
        </a:ln>
        <a:effectLst>
          <a:outerShdw dist="50800" sx="1000" sy="1000" algn="ctr" rotWithShape="0">
            <a:srgbClr val="000000">
              <a:alpha val="76000"/>
            </a:srgbClr>
          </a:outerShdw>
          <a:reflection stA="59000" endPos="71000" dist="50800" dir="5400000" sy="-100000" algn="bl" rotWithShape="0"/>
        </a:effectLst>
      </dgm:spPr>
      <dgm:t>
        <a:bodyPr/>
        <a:lstStyle/>
        <a:p>
          <a:pPr rtl="0"/>
          <a:r>
            <a:rPr lang="en-US" sz="1800" smtClean="0"/>
            <a:t>Trade</a:t>
          </a:r>
          <a:r>
            <a:rPr lang="en-US" sz="1800" baseline="0" smtClean="0"/>
            <a:t> </a:t>
          </a:r>
          <a:r>
            <a:rPr lang="en-US" sz="1800" smtClean="0"/>
            <a:t>organizations: </a:t>
          </a:r>
          <a:r>
            <a:rPr lang="en-US" sz="1800" dirty="0" smtClean="0"/>
            <a:t>EU, WTO, UN,NATO,OSCE,IMF,G8</a:t>
          </a:r>
          <a:endParaRPr lang="en-US" sz="1800" dirty="0"/>
        </a:p>
      </dgm:t>
    </dgm:pt>
    <dgm:pt modelId="{0B2A7AB7-0322-ED47-BF8C-4FAA500C1921}" type="parTrans" cxnId="{A982EA8C-F169-1540-AD17-27C890DAC268}">
      <dgm:prSet/>
      <dgm:spPr/>
      <dgm:t>
        <a:bodyPr/>
        <a:lstStyle/>
        <a:p>
          <a:endParaRPr lang="zh-TW" altLang="en-US"/>
        </a:p>
      </dgm:t>
    </dgm:pt>
    <dgm:pt modelId="{9DC175D3-D9B3-7640-9E8A-C47CFDA9E7B2}" type="sibTrans" cxnId="{A982EA8C-F169-1540-AD17-27C890DAC268}">
      <dgm:prSet/>
      <dgm:spPr/>
      <dgm:t>
        <a:bodyPr/>
        <a:lstStyle/>
        <a:p>
          <a:endParaRPr lang="zh-TW" altLang="en-US"/>
        </a:p>
      </dgm:t>
    </dgm:pt>
    <dgm:pt modelId="{455C6214-95E7-4C4E-BB6E-63634A94D53E}">
      <dgm:prSet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  <a:ln>
          <a:solidFill>
            <a:schemeClr val="accent1"/>
          </a:solidFill>
        </a:ln>
        <a:effectLst>
          <a:outerShdw dist="50800" sx="1000" sy="1000" algn="ctr" rotWithShape="0">
            <a:srgbClr val="000000">
              <a:alpha val="76000"/>
            </a:srgbClr>
          </a:outerShdw>
          <a:reflection stA="59000" endPos="71000" dist="50800" dir="5400000" sy="-100000" algn="bl" rotWithShape="0"/>
        </a:effectLst>
      </dgm:spPr>
      <dgm:t>
        <a:bodyPr/>
        <a:lstStyle/>
        <a:p>
          <a:pPr rtl="0"/>
          <a:r>
            <a:rPr lang="en-US" altLang="zh-TW" sz="1800" dirty="0" smtClean="0"/>
            <a:t>Germany is Europe 's largest industrial countries</a:t>
          </a:r>
          <a:endParaRPr lang="en-US" sz="1800" dirty="0"/>
        </a:p>
      </dgm:t>
    </dgm:pt>
    <dgm:pt modelId="{5DCC1D58-D41D-F64C-987A-27F46C20F04F}" type="parTrans" cxnId="{CDF3641F-58BA-6549-BF9E-CE302F38054A}">
      <dgm:prSet/>
      <dgm:spPr/>
      <dgm:t>
        <a:bodyPr/>
        <a:lstStyle/>
        <a:p>
          <a:endParaRPr lang="zh-TW" altLang="en-US"/>
        </a:p>
      </dgm:t>
    </dgm:pt>
    <dgm:pt modelId="{5BB0BC9F-D246-BA47-8C2D-92FCC0D44168}" type="sibTrans" cxnId="{CDF3641F-58BA-6549-BF9E-CE302F38054A}">
      <dgm:prSet/>
      <dgm:spPr/>
      <dgm:t>
        <a:bodyPr/>
        <a:lstStyle/>
        <a:p>
          <a:endParaRPr lang="zh-TW" altLang="en-US"/>
        </a:p>
      </dgm:t>
    </dgm:pt>
    <dgm:pt modelId="{AE7EA972-3BDD-A345-A808-4AE13F72B2F3}" type="pres">
      <dgm:prSet presAssocID="{108E599D-9D19-7043-94F9-D86E0B91C82E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FE1E8F22-2036-1B49-AAD4-7D3B81449F9D}" type="pres">
      <dgm:prSet presAssocID="{6AC65E21-F5CB-2242-A8E1-63066C90F93A}" presName="circ1" presStyleLbl="vennNode1" presStyleIdx="0" presStyleCnt="4"/>
      <dgm:spPr/>
      <dgm:t>
        <a:bodyPr/>
        <a:lstStyle/>
        <a:p>
          <a:endParaRPr lang="zh-TW" altLang="en-US"/>
        </a:p>
      </dgm:t>
    </dgm:pt>
    <dgm:pt modelId="{58E78EBF-728C-5141-B516-A7BDAC69F6FC}" type="pres">
      <dgm:prSet presAssocID="{6AC65E21-F5CB-2242-A8E1-63066C90F93A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8244E38-41CB-8145-B6C6-BAB78B13528C}" type="pres">
      <dgm:prSet presAssocID="{990670B1-A2E7-3D4D-801D-C334CA7BA24E}" presName="circ2" presStyleLbl="vennNode1" presStyleIdx="1" presStyleCnt="4"/>
      <dgm:spPr/>
      <dgm:t>
        <a:bodyPr/>
        <a:lstStyle/>
        <a:p>
          <a:endParaRPr lang="zh-TW" altLang="en-US"/>
        </a:p>
      </dgm:t>
    </dgm:pt>
    <dgm:pt modelId="{0EE1B7EC-AA34-9A46-9A76-7A71C5555F9C}" type="pres">
      <dgm:prSet presAssocID="{990670B1-A2E7-3D4D-801D-C334CA7BA24E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45E7AFB-55D6-114D-B205-67BB334D3D0D}" type="pres">
      <dgm:prSet presAssocID="{02547441-1CEE-2343-AA90-B1B355C88897}" presName="circ3" presStyleLbl="vennNode1" presStyleIdx="2" presStyleCnt="4"/>
      <dgm:spPr/>
      <dgm:t>
        <a:bodyPr/>
        <a:lstStyle/>
        <a:p>
          <a:endParaRPr lang="zh-TW" altLang="en-US"/>
        </a:p>
      </dgm:t>
    </dgm:pt>
    <dgm:pt modelId="{B2179532-8DD2-974B-B5D8-831B50479D81}" type="pres">
      <dgm:prSet presAssocID="{02547441-1CEE-2343-AA90-B1B355C88897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271A79F-9428-D24D-BB7A-F58B4F75E093}" type="pres">
      <dgm:prSet presAssocID="{455C6214-95E7-4C4E-BB6E-63634A94D53E}" presName="circ4" presStyleLbl="vennNode1" presStyleIdx="3" presStyleCnt="4"/>
      <dgm:spPr/>
      <dgm:t>
        <a:bodyPr/>
        <a:lstStyle/>
        <a:p>
          <a:endParaRPr lang="zh-TW" altLang="en-US"/>
        </a:p>
      </dgm:t>
    </dgm:pt>
    <dgm:pt modelId="{12205B3B-20AC-2949-BB60-A614A6870141}" type="pres">
      <dgm:prSet presAssocID="{455C6214-95E7-4C4E-BB6E-63634A94D53E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A982EA8C-F169-1540-AD17-27C890DAC268}" srcId="{108E599D-9D19-7043-94F9-D86E0B91C82E}" destId="{990670B1-A2E7-3D4D-801D-C334CA7BA24E}" srcOrd="1" destOrd="0" parTransId="{0B2A7AB7-0322-ED47-BF8C-4FAA500C1921}" sibTransId="{9DC175D3-D9B3-7640-9E8A-C47CFDA9E7B2}"/>
    <dgm:cxn modelId="{CE6D85EF-0496-4CF0-94A6-A439952CCC16}" type="presOf" srcId="{455C6214-95E7-4C4E-BB6E-63634A94D53E}" destId="{A271A79F-9428-D24D-BB7A-F58B4F75E093}" srcOrd="0" destOrd="0" presId="urn:microsoft.com/office/officeart/2005/8/layout/venn1"/>
    <dgm:cxn modelId="{C559CB46-DF9E-4F1A-9AEC-EF218337F230}" type="presOf" srcId="{990670B1-A2E7-3D4D-801D-C334CA7BA24E}" destId="{08244E38-41CB-8145-B6C6-BAB78B13528C}" srcOrd="0" destOrd="0" presId="urn:microsoft.com/office/officeart/2005/8/layout/venn1"/>
    <dgm:cxn modelId="{3A33F4EE-66AE-4AA9-A302-3C838F609997}" type="presOf" srcId="{02547441-1CEE-2343-AA90-B1B355C88897}" destId="{B2179532-8DD2-974B-B5D8-831B50479D81}" srcOrd="1" destOrd="0" presId="urn:microsoft.com/office/officeart/2005/8/layout/venn1"/>
    <dgm:cxn modelId="{C9EBE0FF-E80C-468A-BB61-32CEDDC3AAD7}" type="presOf" srcId="{455C6214-95E7-4C4E-BB6E-63634A94D53E}" destId="{12205B3B-20AC-2949-BB60-A614A6870141}" srcOrd="1" destOrd="0" presId="urn:microsoft.com/office/officeart/2005/8/layout/venn1"/>
    <dgm:cxn modelId="{CDF3641F-58BA-6549-BF9E-CE302F38054A}" srcId="{108E599D-9D19-7043-94F9-D86E0B91C82E}" destId="{455C6214-95E7-4C4E-BB6E-63634A94D53E}" srcOrd="3" destOrd="0" parTransId="{5DCC1D58-D41D-F64C-987A-27F46C20F04F}" sibTransId="{5BB0BC9F-D246-BA47-8C2D-92FCC0D44168}"/>
    <dgm:cxn modelId="{3F674396-9369-402D-9ADF-661CD0E59791}" type="presOf" srcId="{6AC65E21-F5CB-2242-A8E1-63066C90F93A}" destId="{58E78EBF-728C-5141-B516-A7BDAC69F6FC}" srcOrd="1" destOrd="0" presId="urn:microsoft.com/office/officeart/2005/8/layout/venn1"/>
    <dgm:cxn modelId="{B75351E9-6845-47A8-B899-478BA4AE30C4}" type="presOf" srcId="{990670B1-A2E7-3D4D-801D-C334CA7BA24E}" destId="{0EE1B7EC-AA34-9A46-9A76-7A71C5555F9C}" srcOrd="1" destOrd="0" presId="urn:microsoft.com/office/officeart/2005/8/layout/venn1"/>
    <dgm:cxn modelId="{9B474416-54F5-3442-818B-526496FEDF40}" srcId="{108E599D-9D19-7043-94F9-D86E0B91C82E}" destId="{02547441-1CEE-2343-AA90-B1B355C88897}" srcOrd="2" destOrd="0" parTransId="{50D8BC24-DEE2-4D4D-8B56-8EE4BBDF8DF8}" sibTransId="{F6B80DCE-6845-BC4A-9D56-0F5EAE6F5525}"/>
    <dgm:cxn modelId="{DCCE8FD8-C97C-4E4F-AA16-B9498B454C68}" type="presOf" srcId="{02547441-1CEE-2343-AA90-B1B355C88897}" destId="{B45E7AFB-55D6-114D-B205-67BB334D3D0D}" srcOrd="0" destOrd="0" presId="urn:microsoft.com/office/officeart/2005/8/layout/venn1"/>
    <dgm:cxn modelId="{55EAC4F0-C4AB-41AD-BFA3-6B67D436C99E}" type="presOf" srcId="{6AC65E21-F5CB-2242-A8E1-63066C90F93A}" destId="{FE1E8F22-2036-1B49-AAD4-7D3B81449F9D}" srcOrd="0" destOrd="0" presId="urn:microsoft.com/office/officeart/2005/8/layout/venn1"/>
    <dgm:cxn modelId="{FDBF2EC2-8E06-5549-B0D6-D7AD1FE4A0AF}" srcId="{108E599D-9D19-7043-94F9-D86E0B91C82E}" destId="{6AC65E21-F5CB-2242-A8E1-63066C90F93A}" srcOrd="0" destOrd="0" parTransId="{6CB8F733-7514-3941-A6D2-6AF02DDFFB55}" sibTransId="{3B9F4823-1CA0-6C40-87C0-A35D7BDD752B}"/>
    <dgm:cxn modelId="{8B7B3982-4807-4443-94D6-FA0021C3ED53}" type="presOf" srcId="{108E599D-9D19-7043-94F9-D86E0B91C82E}" destId="{AE7EA972-3BDD-A345-A808-4AE13F72B2F3}" srcOrd="0" destOrd="0" presId="urn:microsoft.com/office/officeart/2005/8/layout/venn1"/>
    <dgm:cxn modelId="{3CC7C719-FBA3-4BFB-9153-085ABC493B5D}" type="presParOf" srcId="{AE7EA972-3BDD-A345-A808-4AE13F72B2F3}" destId="{FE1E8F22-2036-1B49-AAD4-7D3B81449F9D}" srcOrd="0" destOrd="0" presId="urn:microsoft.com/office/officeart/2005/8/layout/venn1"/>
    <dgm:cxn modelId="{EDA442D2-A34C-4710-9455-A66368EFDE46}" type="presParOf" srcId="{AE7EA972-3BDD-A345-A808-4AE13F72B2F3}" destId="{58E78EBF-728C-5141-B516-A7BDAC69F6FC}" srcOrd="1" destOrd="0" presId="urn:microsoft.com/office/officeart/2005/8/layout/venn1"/>
    <dgm:cxn modelId="{7107A1E1-3403-4CF7-BA46-633FC6EAE855}" type="presParOf" srcId="{AE7EA972-3BDD-A345-A808-4AE13F72B2F3}" destId="{08244E38-41CB-8145-B6C6-BAB78B13528C}" srcOrd="2" destOrd="0" presId="urn:microsoft.com/office/officeart/2005/8/layout/venn1"/>
    <dgm:cxn modelId="{A073A68D-6809-44B0-9515-DCA5F5E42350}" type="presParOf" srcId="{AE7EA972-3BDD-A345-A808-4AE13F72B2F3}" destId="{0EE1B7EC-AA34-9A46-9A76-7A71C5555F9C}" srcOrd="3" destOrd="0" presId="urn:microsoft.com/office/officeart/2005/8/layout/venn1"/>
    <dgm:cxn modelId="{D9AA5080-2B91-4D8F-8AC5-8D9E79095DEF}" type="presParOf" srcId="{AE7EA972-3BDD-A345-A808-4AE13F72B2F3}" destId="{B45E7AFB-55D6-114D-B205-67BB334D3D0D}" srcOrd="4" destOrd="0" presId="urn:microsoft.com/office/officeart/2005/8/layout/venn1"/>
    <dgm:cxn modelId="{51106269-8FA2-463D-A713-3DEB12168BF5}" type="presParOf" srcId="{AE7EA972-3BDD-A345-A808-4AE13F72B2F3}" destId="{B2179532-8DD2-974B-B5D8-831B50479D81}" srcOrd="5" destOrd="0" presId="urn:microsoft.com/office/officeart/2005/8/layout/venn1"/>
    <dgm:cxn modelId="{A054B4B2-0892-47E8-9399-3E68D83D746D}" type="presParOf" srcId="{AE7EA972-3BDD-A345-A808-4AE13F72B2F3}" destId="{A271A79F-9428-D24D-BB7A-F58B4F75E093}" srcOrd="6" destOrd="0" presId="urn:microsoft.com/office/officeart/2005/8/layout/venn1"/>
    <dgm:cxn modelId="{EA6C12E7-57B6-4C5D-85EB-898C6A9A96E5}" type="presParOf" srcId="{AE7EA972-3BDD-A345-A808-4AE13F72B2F3}" destId="{12205B3B-20AC-2949-BB60-A614A6870141}" srcOrd="7" destOrd="0" presId="urn:microsoft.com/office/officeart/2005/8/layout/venn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A61985-02CA-47F6-8E25-7AC064CAB20E}">
      <dsp:nvSpPr>
        <dsp:cNvPr id="0" name=""/>
        <dsp:cNvSpPr/>
      </dsp:nvSpPr>
      <dsp:spPr>
        <a:xfrm>
          <a:off x="0" y="2997"/>
          <a:ext cx="81279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1ADA5D-359B-45FE-9DE2-0D904A608256}">
      <dsp:nvSpPr>
        <dsp:cNvPr id="0" name=""/>
        <dsp:cNvSpPr/>
      </dsp:nvSpPr>
      <dsp:spPr>
        <a:xfrm>
          <a:off x="0" y="2997"/>
          <a:ext cx="8127999" cy="5574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Location</a:t>
          </a:r>
          <a:endParaRPr lang="en-US" sz="2500" kern="1200" dirty="0"/>
        </a:p>
      </dsp:txBody>
      <dsp:txXfrm>
        <a:off x="0" y="2997"/>
        <a:ext cx="8127999" cy="557485"/>
      </dsp:txXfrm>
    </dsp:sp>
    <dsp:sp modelId="{CFB1A15B-1A4B-4227-8A9A-7583527AFAAA}">
      <dsp:nvSpPr>
        <dsp:cNvPr id="0" name=""/>
        <dsp:cNvSpPr/>
      </dsp:nvSpPr>
      <dsp:spPr>
        <a:xfrm>
          <a:off x="0" y="560482"/>
          <a:ext cx="81279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B7E1C4-6140-44E2-929A-8601F8500468}">
      <dsp:nvSpPr>
        <dsp:cNvPr id="0" name=""/>
        <dsp:cNvSpPr/>
      </dsp:nvSpPr>
      <dsp:spPr>
        <a:xfrm>
          <a:off x="0" y="560482"/>
          <a:ext cx="8127999" cy="5574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Climate</a:t>
          </a:r>
          <a:endParaRPr lang="en-US" sz="2500" kern="1200" dirty="0"/>
        </a:p>
      </dsp:txBody>
      <dsp:txXfrm>
        <a:off x="0" y="560482"/>
        <a:ext cx="8127999" cy="557485"/>
      </dsp:txXfrm>
    </dsp:sp>
    <dsp:sp modelId="{473CDAD7-91C4-4D12-A960-71B0CE5B02E6}">
      <dsp:nvSpPr>
        <dsp:cNvPr id="0" name=""/>
        <dsp:cNvSpPr/>
      </dsp:nvSpPr>
      <dsp:spPr>
        <a:xfrm>
          <a:off x="0" y="1117968"/>
          <a:ext cx="81279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ECAF96-C715-4110-9C41-8C0C7177EBB5}">
      <dsp:nvSpPr>
        <dsp:cNvPr id="0" name=""/>
        <dsp:cNvSpPr/>
      </dsp:nvSpPr>
      <dsp:spPr>
        <a:xfrm>
          <a:off x="0" y="1117968"/>
          <a:ext cx="8127999" cy="5574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Festival &amp; Food</a:t>
          </a:r>
          <a:endParaRPr lang="en-US" sz="2500" kern="1200" dirty="0"/>
        </a:p>
      </dsp:txBody>
      <dsp:txXfrm>
        <a:off x="0" y="1117968"/>
        <a:ext cx="8127999" cy="557485"/>
      </dsp:txXfrm>
    </dsp:sp>
    <dsp:sp modelId="{604D2BED-7938-43FA-8B78-D0696A43BE1E}">
      <dsp:nvSpPr>
        <dsp:cNvPr id="0" name=""/>
        <dsp:cNvSpPr/>
      </dsp:nvSpPr>
      <dsp:spPr>
        <a:xfrm>
          <a:off x="0" y="1675453"/>
          <a:ext cx="81279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E0F82A-B6B5-4C2A-A740-C5F1CD5E772F}">
      <dsp:nvSpPr>
        <dsp:cNvPr id="0" name=""/>
        <dsp:cNvSpPr/>
      </dsp:nvSpPr>
      <dsp:spPr>
        <a:xfrm>
          <a:off x="0" y="1675453"/>
          <a:ext cx="8127999" cy="5574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Education</a:t>
          </a:r>
          <a:endParaRPr lang="en-US" sz="2500" kern="1200" dirty="0"/>
        </a:p>
      </dsp:txBody>
      <dsp:txXfrm>
        <a:off x="0" y="1675453"/>
        <a:ext cx="8127999" cy="557485"/>
      </dsp:txXfrm>
    </dsp:sp>
    <dsp:sp modelId="{9094EB31-6A59-4633-82A9-0C4DE6A3507B}">
      <dsp:nvSpPr>
        <dsp:cNvPr id="0" name=""/>
        <dsp:cNvSpPr/>
      </dsp:nvSpPr>
      <dsp:spPr>
        <a:xfrm>
          <a:off x="0" y="2232938"/>
          <a:ext cx="81279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CA51BD-4A88-41BC-8BE2-94FBF49F0150}">
      <dsp:nvSpPr>
        <dsp:cNvPr id="0" name=""/>
        <dsp:cNvSpPr/>
      </dsp:nvSpPr>
      <dsp:spPr>
        <a:xfrm>
          <a:off x="0" y="2232938"/>
          <a:ext cx="8127999" cy="5574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History</a:t>
          </a:r>
          <a:endParaRPr lang="en-US" sz="2500" kern="1200" dirty="0"/>
        </a:p>
      </dsp:txBody>
      <dsp:txXfrm>
        <a:off x="0" y="2232938"/>
        <a:ext cx="8127999" cy="557485"/>
      </dsp:txXfrm>
    </dsp:sp>
    <dsp:sp modelId="{D13A2E11-4E5F-4C35-95C0-A192B910E86F}">
      <dsp:nvSpPr>
        <dsp:cNvPr id="0" name=""/>
        <dsp:cNvSpPr/>
      </dsp:nvSpPr>
      <dsp:spPr>
        <a:xfrm>
          <a:off x="0" y="2790424"/>
          <a:ext cx="81279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EB4BA9-7969-4FC8-8032-2399B87860B6}">
      <dsp:nvSpPr>
        <dsp:cNvPr id="0" name=""/>
        <dsp:cNvSpPr/>
      </dsp:nvSpPr>
      <dsp:spPr>
        <a:xfrm>
          <a:off x="0" y="2790424"/>
          <a:ext cx="8127999" cy="5574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Celebrity</a:t>
          </a:r>
          <a:endParaRPr lang="en-US" sz="2500" kern="1200" dirty="0"/>
        </a:p>
      </dsp:txBody>
      <dsp:txXfrm>
        <a:off x="0" y="2790424"/>
        <a:ext cx="8127999" cy="557485"/>
      </dsp:txXfrm>
    </dsp:sp>
    <dsp:sp modelId="{86736030-94DD-4979-886F-97A7C7040953}">
      <dsp:nvSpPr>
        <dsp:cNvPr id="0" name=""/>
        <dsp:cNvSpPr/>
      </dsp:nvSpPr>
      <dsp:spPr>
        <a:xfrm>
          <a:off x="0" y="3347909"/>
          <a:ext cx="81279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4CE490-7CF6-445D-B08B-FD54C315C43F}">
      <dsp:nvSpPr>
        <dsp:cNvPr id="0" name=""/>
        <dsp:cNvSpPr/>
      </dsp:nvSpPr>
      <dsp:spPr>
        <a:xfrm>
          <a:off x="0" y="3347909"/>
          <a:ext cx="8127999" cy="5574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Economy</a:t>
          </a:r>
          <a:endParaRPr lang="en-US" sz="2500" kern="1200" dirty="0"/>
        </a:p>
      </dsp:txBody>
      <dsp:txXfrm>
        <a:off x="0" y="3347909"/>
        <a:ext cx="8127999" cy="557485"/>
      </dsp:txXfrm>
    </dsp:sp>
    <dsp:sp modelId="{05CF794D-9237-40E9-8A17-ABEAA74B8102}">
      <dsp:nvSpPr>
        <dsp:cNvPr id="0" name=""/>
        <dsp:cNvSpPr/>
      </dsp:nvSpPr>
      <dsp:spPr>
        <a:xfrm>
          <a:off x="0" y="3905395"/>
          <a:ext cx="81279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3E8126-F492-4E7C-83C7-BAF6AA88C752}">
      <dsp:nvSpPr>
        <dsp:cNvPr id="0" name=""/>
        <dsp:cNvSpPr/>
      </dsp:nvSpPr>
      <dsp:spPr>
        <a:xfrm>
          <a:off x="0" y="3905395"/>
          <a:ext cx="8127999" cy="5574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Industry</a:t>
          </a:r>
          <a:endParaRPr lang="en-US" sz="2500" kern="1200" dirty="0"/>
        </a:p>
      </dsp:txBody>
      <dsp:txXfrm>
        <a:off x="0" y="3905395"/>
        <a:ext cx="8127999" cy="557485"/>
      </dsp:txXfrm>
    </dsp:sp>
    <dsp:sp modelId="{35D9F910-47FF-4026-9235-B02A598BF30F}">
      <dsp:nvSpPr>
        <dsp:cNvPr id="0" name=""/>
        <dsp:cNvSpPr/>
      </dsp:nvSpPr>
      <dsp:spPr>
        <a:xfrm>
          <a:off x="0" y="4462880"/>
          <a:ext cx="81279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7D99C3-CDB1-4449-9B39-6FBDD4DAB3A1}">
      <dsp:nvSpPr>
        <dsp:cNvPr id="0" name=""/>
        <dsp:cNvSpPr/>
      </dsp:nvSpPr>
      <dsp:spPr>
        <a:xfrm>
          <a:off x="0" y="4462880"/>
          <a:ext cx="8127999" cy="5574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Export</a:t>
          </a:r>
          <a:endParaRPr lang="en-US" sz="2500" kern="1200" dirty="0"/>
        </a:p>
      </dsp:txBody>
      <dsp:txXfrm>
        <a:off x="0" y="4462880"/>
        <a:ext cx="8127999" cy="557485"/>
      </dsp:txXfrm>
    </dsp:sp>
    <dsp:sp modelId="{AD5E49F0-234E-4B55-9639-69EC786ACF15}">
      <dsp:nvSpPr>
        <dsp:cNvPr id="0" name=""/>
        <dsp:cNvSpPr/>
      </dsp:nvSpPr>
      <dsp:spPr>
        <a:xfrm>
          <a:off x="0" y="5020365"/>
          <a:ext cx="81279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0EEE1F-9EDB-484C-B7F0-211316C125D1}">
      <dsp:nvSpPr>
        <dsp:cNvPr id="0" name=""/>
        <dsp:cNvSpPr/>
      </dsp:nvSpPr>
      <dsp:spPr>
        <a:xfrm>
          <a:off x="0" y="5020365"/>
          <a:ext cx="8127999" cy="5574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Import</a:t>
          </a:r>
          <a:endParaRPr lang="en-US" sz="2500" kern="1200" dirty="0"/>
        </a:p>
      </dsp:txBody>
      <dsp:txXfrm>
        <a:off x="0" y="5020365"/>
        <a:ext cx="8127999" cy="557485"/>
      </dsp:txXfrm>
    </dsp:sp>
    <dsp:sp modelId="{3617D276-FA9E-4E9B-8E17-76CDE48B368B}">
      <dsp:nvSpPr>
        <dsp:cNvPr id="0" name=""/>
        <dsp:cNvSpPr/>
      </dsp:nvSpPr>
      <dsp:spPr>
        <a:xfrm>
          <a:off x="0" y="5577851"/>
          <a:ext cx="81279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00FCAD-B46A-4A01-9522-823C6C147D0C}">
      <dsp:nvSpPr>
        <dsp:cNvPr id="0" name=""/>
        <dsp:cNvSpPr/>
      </dsp:nvSpPr>
      <dsp:spPr>
        <a:xfrm>
          <a:off x="0" y="5577851"/>
          <a:ext cx="8127999" cy="5574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Representative Company</a:t>
          </a:r>
          <a:endParaRPr lang="en-US" sz="2500" kern="1200" dirty="0"/>
        </a:p>
      </dsp:txBody>
      <dsp:txXfrm>
        <a:off x="0" y="5577851"/>
        <a:ext cx="8127999" cy="55748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1E8F22-2036-1B49-AAD4-7D3B81449F9D}">
      <dsp:nvSpPr>
        <dsp:cNvPr id="0" name=""/>
        <dsp:cNvSpPr/>
      </dsp:nvSpPr>
      <dsp:spPr>
        <a:xfrm>
          <a:off x="3855119" y="50019"/>
          <a:ext cx="2601022" cy="2601022"/>
        </a:xfrm>
        <a:prstGeom prst="ellipse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>
          <a:solidFill>
            <a:schemeClr val="accent1"/>
          </a:solidFill>
        </a:ln>
        <a:effectLst>
          <a:outerShdw dist="50800" sx="1000" sy="1000" algn="ctr" rotWithShape="0">
            <a:srgbClr val="000000">
              <a:alpha val="76000"/>
            </a:srgbClr>
          </a:outerShdw>
          <a:reflection stA="59000" endPos="71000" dist="50800" dir="5400000" sy="-100000" algn="bl" rotWithShape="0"/>
        </a:effectLst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the largest national economy in </a:t>
          </a:r>
          <a:r>
            <a:rPr lang="en-US" sz="1800" kern="1200" dirty="0" smtClean="0">
              <a:hlinkClick xmlns:r="http://schemas.openxmlformats.org/officeDocument/2006/relationships" r:id="rId2"/>
            </a:rPr>
            <a:t>Europe</a:t>
          </a:r>
          <a:r>
            <a:rPr lang="en-US" sz="1800" kern="1200" dirty="0" smtClean="0"/>
            <a:t>.</a:t>
          </a:r>
          <a:endParaRPr lang="en-US" sz="1800" kern="1200" dirty="0"/>
        </a:p>
      </dsp:txBody>
      <dsp:txXfrm>
        <a:off x="4155237" y="400157"/>
        <a:ext cx="2000786" cy="825324"/>
      </dsp:txXfrm>
    </dsp:sp>
    <dsp:sp modelId="{08244E38-41CB-8145-B6C6-BAB78B13528C}">
      <dsp:nvSpPr>
        <dsp:cNvPr id="0" name=""/>
        <dsp:cNvSpPr/>
      </dsp:nvSpPr>
      <dsp:spPr>
        <a:xfrm>
          <a:off x="5005571" y="1200472"/>
          <a:ext cx="2601022" cy="2601022"/>
        </a:xfrm>
        <a:prstGeom prst="ellipse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>
          <a:solidFill>
            <a:schemeClr val="accent1"/>
          </a:solidFill>
        </a:ln>
        <a:effectLst>
          <a:outerShdw dist="50800" sx="1000" sy="1000" algn="ctr" rotWithShape="0">
            <a:srgbClr val="000000">
              <a:alpha val="76000"/>
            </a:srgbClr>
          </a:outerShdw>
          <a:reflection stA="59000" endPos="71000" dist="50800" dir="5400000" sy="-100000" algn="bl" rotWithShape="0"/>
        </a:effectLst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smtClean="0"/>
            <a:t>Trade</a:t>
          </a:r>
          <a:r>
            <a:rPr lang="en-US" sz="1800" kern="1200" baseline="0" smtClean="0"/>
            <a:t> </a:t>
          </a:r>
          <a:r>
            <a:rPr lang="en-US" sz="1800" kern="1200" smtClean="0"/>
            <a:t>organizations: </a:t>
          </a:r>
          <a:r>
            <a:rPr lang="en-US" sz="1800" kern="1200" dirty="0" smtClean="0"/>
            <a:t>EU, WTO, UN,NATO,OSCE,IMF,G8</a:t>
          </a:r>
          <a:endParaRPr lang="en-US" sz="1800" kern="1200" dirty="0"/>
        </a:p>
      </dsp:txBody>
      <dsp:txXfrm>
        <a:off x="6406122" y="1500590"/>
        <a:ext cx="1000393" cy="2000786"/>
      </dsp:txXfrm>
    </dsp:sp>
    <dsp:sp modelId="{B45E7AFB-55D6-114D-B205-67BB334D3D0D}">
      <dsp:nvSpPr>
        <dsp:cNvPr id="0" name=""/>
        <dsp:cNvSpPr/>
      </dsp:nvSpPr>
      <dsp:spPr>
        <a:xfrm>
          <a:off x="3855119" y="2350924"/>
          <a:ext cx="2601022" cy="2601022"/>
        </a:xfrm>
        <a:prstGeom prst="ellipse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>
          <a:solidFill>
            <a:schemeClr val="accent1"/>
          </a:solidFill>
        </a:ln>
        <a:effectLst>
          <a:outerShdw dist="50800" sx="1000" sy="1000" algn="ctr" rotWithShape="0">
            <a:srgbClr val="000000">
              <a:alpha val="76000"/>
            </a:srgbClr>
          </a:outerShdw>
          <a:reflection stA="59000" endPos="71000" dist="50800" dir="5400000" sy="-100000" algn="bl" rotWithShape="0"/>
        </a:effectLst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The </a:t>
          </a:r>
          <a:r>
            <a:rPr lang="en-US" sz="1800" u="sng" kern="1200" dirty="0" smtClean="0"/>
            <a:t>forth largest </a:t>
          </a:r>
          <a:r>
            <a:rPr lang="en-US" sz="1800" kern="1200" dirty="0" smtClean="0"/>
            <a:t>exporter in the world.</a:t>
          </a:r>
          <a:endParaRPr lang="en-US" sz="1800" kern="1200" dirty="0"/>
        </a:p>
      </dsp:txBody>
      <dsp:txXfrm>
        <a:off x="4155237" y="3776485"/>
        <a:ext cx="2000786" cy="825324"/>
      </dsp:txXfrm>
    </dsp:sp>
    <dsp:sp modelId="{A271A79F-9428-D24D-BB7A-F58B4F75E093}">
      <dsp:nvSpPr>
        <dsp:cNvPr id="0" name=""/>
        <dsp:cNvSpPr/>
      </dsp:nvSpPr>
      <dsp:spPr>
        <a:xfrm>
          <a:off x="2704667" y="1200472"/>
          <a:ext cx="2601022" cy="2601022"/>
        </a:xfrm>
        <a:prstGeom prst="ellipse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>
          <a:solidFill>
            <a:schemeClr val="accent1"/>
          </a:solidFill>
        </a:ln>
        <a:effectLst>
          <a:outerShdw dist="50800" sx="1000" sy="1000" algn="ctr" rotWithShape="0">
            <a:srgbClr val="000000">
              <a:alpha val="76000"/>
            </a:srgbClr>
          </a:outerShdw>
          <a:reflection stA="59000" endPos="71000" dist="50800" dir="5400000" sy="-100000" algn="bl" rotWithShape="0"/>
        </a:effectLst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 smtClean="0"/>
            <a:t>Germany is Europe 's largest industrial countries</a:t>
          </a:r>
          <a:endParaRPr lang="en-US" sz="1800" kern="1200" dirty="0"/>
        </a:p>
      </dsp:txBody>
      <dsp:txXfrm>
        <a:off x="2904745" y="1500590"/>
        <a:ext cx="1000393" cy="20007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6" name="Shape 18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45690560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1200" b="1" dirty="0" smtClean="0"/>
              <a:t>Agriculture:</a:t>
            </a:r>
            <a:r>
              <a:rPr lang="en-US" altLang="zh-TW" sz="1200" dirty="0" smtClean="0"/>
              <a:t> potatoes, wheat, barley, sugar beets, fruit, cabbages; milk products; cattle, pigs, poultry</a:t>
            </a:r>
          </a:p>
          <a:p>
            <a:pPr fontAlgn="ctr"/>
            <a:r>
              <a:rPr lang="en-US" altLang="zh-TW" sz="1200" b="1" dirty="0" smtClean="0"/>
              <a:t>Industries:</a:t>
            </a:r>
            <a:r>
              <a:rPr lang="en-US" altLang="zh-TW" sz="1200" dirty="0" smtClean="0"/>
              <a:t> among the world's largest and most technologically advanced producers of iron, steel, coal, cement, chemicals, machinery, vehicles, machine tools, electronics, automobiles, food and beverages, shipbuilding, textiles</a:t>
            </a:r>
          </a:p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F47A4EDC-88D8-E048-8457-C4D2FBF0AA46}" type="slidenum">
              <a:rPr kumimoji="1" lang="zh-TW" altLang="en-US" smtClean="0"/>
              <a:t>36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6104865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4"/>
          <p:cNvGrpSpPr/>
          <p:nvPr/>
        </p:nvGrpSpPr>
        <p:grpSpPr>
          <a:xfrm>
            <a:off x="546099" y="-4764"/>
            <a:ext cx="5014914" cy="6862765"/>
            <a:chOff x="0" y="0"/>
            <a:chExt cx="5014912" cy="6862763"/>
          </a:xfrm>
        </p:grpSpPr>
        <p:sp>
          <p:nvSpPr>
            <p:cNvPr id="18" name="Shape 18"/>
            <p:cNvSpPr/>
            <p:nvPr/>
          </p:nvSpPr>
          <p:spPr>
            <a:xfrm>
              <a:off x="438150" y="0"/>
              <a:ext cx="1063626" cy="27828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0898"/>
                  </a:moveTo>
                  <a:lnTo>
                    <a:pt x="7254" y="21600"/>
                  </a:lnTo>
                  <a:lnTo>
                    <a:pt x="21600" y="0"/>
                  </a:lnTo>
                  <a:lnTo>
                    <a:pt x="13863" y="0"/>
                  </a:lnTo>
                  <a:lnTo>
                    <a:pt x="0" y="20898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9" name="Shape 19"/>
            <p:cNvSpPr/>
            <p:nvPr/>
          </p:nvSpPr>
          <p:spPr>
            <a:xfrm>
              <a:off x="0" y="0"/>
              <a:ext cx="1035051" cy="2673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454" y="21600"/>
                  </a:moveTo>
                  <a:lnTo>
                    <a:pt x="21600" y="0"/>
                  </a:lnTo>
                  <a:lnTo>
                    <a:pt x="13616" y="0"/>
                  </a:lnTo>
                  <a:lnTo>
                    <a:pt x="0" y="20869"/>
                  </a:lnTo>
                  <a:lnTo>
                    <a:pt x="7255" y="21562"/>
                  </a:lnTo>
                  <a:lnTo>
                    <a:pt x="7454" y="21600"/>
                  </a:lnTo>
                  <a:close/>
                </a:path>
              </a:pathLst>
            </a:custGeom>
            <a:solidFill>
              <a:srgbClr val="59595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0" name="Shape 20"/>
            <p:cNvSpPr/>
            <p:nvPr/>
          </p:nvSpPr>
          <p:spPr>
            <a:xfrm>
              <a:off x="-1" y="2587625"/>
              <a:ext cx="2693989" cy="42751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0645" y="21600"/>
                  </a:ln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1" name="Shape 21"/>
            <p:cNvSpPr/>
            <p:nvPr/>
          </p:nvSpPr>
          <p:spPr>
            <a:xfrm>
              <a:off x="442911" y="2697163"/>
              <a:ext cx="3332163" cy="4165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0"/>
                  </a:lnTo>
                  <a:lnTo>
                    <a:pt x="20797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0C5A8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2" name="Shape 22"/>
            <p:cNvSpPr/>
            <p:nvPr/>
          </p:nvSpPr>
          <p:spPr>
            <a:xfrm>
              <a:off x="438150" y="2692400"/>
              <a:ext cx="4576763" cy="41703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2" y="25"/>
                  </a:lnTo>
                  <a:lnTo>
                    <a:pt x="15749" y="21600"/>
                  </a:lnTo>
                  <a:lnTo>
                    <a:pt x="21600" y="21600"/>
                  </a:lnTo>
                  <a:lnTo>
                    <a:pt x="1686" y="4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87C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3" name="Shape 23"/>
            <p:cNvSpPr/>
            <p:nvPr/>
          </p:nvSpPr>
          <p:spPr>
            <a:xfrm>
              <a:off x="0" y="2582863"/>
              <a:ext cx="3584576" cy="4279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525" y="889"/>
                  </a:lnTo>
                  <a:lnTo>
                    <a:pt x="2181" y="481"/>
                  </a:lnTo>
                  <a:lnTo>
                    <a:pt x="2152" y="457"/>
                  </a:lnTo>
                  <a:lnTo>
                    <a:pt x="0" y="0"/>
                  </a:lnTo>
                  <a:lnTo>
                    <a:pt x="0" y="24"/>
                  </a:lnTo>
                  <a:lnTo>
                    <a:pt x="16233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25" name="Shape 25"/>
          <p:cNvSpPr>
            <a:spLocks noGrp="1"/>
          </p:cNvSpPr>
          <p:nvPr>
            <p:ph type="title"/>
          </p:nvPr>
        </p:nvSpPr>
        <p:spPr>
          <a:xfrm>
            <a:off x="2928400" y="1380067"/>
            <a:ext cx="8574624" cy="2616201"/>
          </a:xfrm>
          <a:prstGeom prst="rect">
            <a:avLst/>
          </a:prstGeom>
        </p:spPr>
        <p:txBody>
          <a:bodyPr anchor="b"/>
          <a:lstStyle>
            <a:lvl1pPr algn="r">
              <a:defRPr sz="6000"/>
            </a:lvl1pPr>
          </a:lstStyle>
          <a:p>
            <a:r>
              <a:t>按一下以編輯母片標題樣式</a:t>
            </a:r>
          </a:p>
        </p:txBody>
      </p:sp>
      <p:sp>
        <p:nvSpPr>
          <p:cNvPr id="26" name="Shape 26"/>
          <p:cNvSpPr>
            <a:spLocks noGrp="1"/>
          </p:cNvSpPr>
          <p:nvPr>
            <p:ph type="body" sz="quarter" idx="1"/>
          </p:nvPr>
        </p:nvSpPr>
        <p:spPr>
          <a:xfrm>
            <a:off x="4515377" y="3996266"/>
            <a:ext cx="6987645" cy="138853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anchor="t"/>
          <a:lstStyle>
            <a:lvl1pPr marL="0" indent="0" algn="r">
              <a:buClrTx/>
              <a:buSzTx/>
              <a:buFontTx/>
              <a:buNone/>
              <a:defRPr sz="2100"/>
            </a:lvl1pPr>
          </a:lstStyle>
          <a:p>
            <a:r>
              <a:t>按一下以編輯母片副標題樣式</a:t>
            </a:r>
          </a:p>
        </p:txBody>
      </p:sp>
      <p:sp>
        <p:nvSpPr>
          <p:cNvPr id="27" name="Shape 2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按一下以編輯母片標題樣式</a:t>
            </a:r>
          </a:p>
        </p:txBody>
      </p:sp>
      <p:sp>
        <p:nvSpPr>
          <p:cNvPr id="35" name="Shape 35"/>
          <p:cNvSpPr>
            <a:spLocks noGrp="1"/>
          </p:cNvSpPr>
          <p:nvPr>
            <p:ph type="body" sz="half" idx="1"/>
          </p:nvPr>
        </p:nvSpPr>
        <p:spPr>
          <a:xfrm>
            <a:off x="1484309" y="2666999"/>
            <a:ext cx="10018715" cy="31242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r>
              <a:t>編輯母片文字樣式</a:t>
            </a:r>
          </a:p>
          <a:p>
            <a:pPr lvl="1"/>
            <a:r>
              <a:t>第二層</a:t>
            </a:r>
          </a:p>
          <a:p>
            <a:pPr lvl="2"/>
            <a:r>
              <a:t>第三層</a:t>
            </a:r>
          </a:p>
          <a:p>
            <a:pPr lvl="3"/>
            <a:r>
              <a:t>第四層</a:t>
            </a:r>
          </a:p>
          <a:p>
            <a:pPr lvl="4"/>
            <a:r>
              <a:t>第五層</a:t>
            </a:r>
          </a:p>
        </p:txBody>
      </p:sp>
      <p:sp>
        <p:nvSpPr>
          <p:cNvPr id="36" name="Shape 36"/>
          <p:cNvSpPr>
            <a:spLocks noGrp="1"/>
          </p:cNvSpPr>
          <p:nvPr>
            <p:ph type="sldNum" sz="quarter" idx="2"/>
          </p:nvPr>
        </p:nvSpPr>
        <p:spPr>
          <a:xfrm>
            <a:off x="11271883" y="5934123"/>
            <a:ext cx="231141" cy="2311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8" cy="2110383"/>
          </a:xfrm>
          <a:prstGeom prst="rect">
            <a:avLst/>
          </a:prstGeom>
        </p:spPr>
        <p:txBody>
          <a:bodyPr anchor="b"/>
          <a:lstStyle>
            <a:lvl1pPr algn="r"/>
          </a:lstStyle>
          <a:p>
            <a:r>
              <a:t>按一下以編輯母片標題樣式</a:t>
            </a:r>
          </a:p>
        </p:txBody>
      </p:sp>
      <p:sp>
        <p:nvSpPr>
          <p:cNvPr id="44" name="Shape 44"/>
          <p:cNvSpPr>
            <a:spLocks noGrp="1"/>
          </p:cNvSpPr>
          <p:nvPr>
            <p:ph type="body" sz="quarter" idx="1"/>
          </p:nvPr>
        </p:nvSpPr>
        <p:spPr>
          <a:xfrm>
            <a:off x="2572278" y="4777380"/>
            <a:ext cx="8930748" cy="8604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anchor="t"/>
          <a:lstStyle>
            <a:lvl1pPr marL="0" indent="0" algn="r">
              <a:buClrTx/>
              <a:buSzTx/>
              <a:buFontTx/>
              <a:buNone/>
              <a:defRPr sz="2000"/>
            </a:lvl1pPr>
          </a:lstStyle>
          <a:p>
            <a:r>
              <a:t>編輯母片文字樣式</a:t>
            </a:r>
          </a:p>
        </p:txBody>
      </p:sp>
      <p:sp>
        <p:nvSpPr>
          <p:cNvPr id="45" name="Shape 4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按一下以編輯母片標題樣式</a:t>
            </a:r>
          </a:p>
        </p:txBody>
      </p:sp>
      <p:sp>
        <p:nvSpPr>
          <p:cNvPr id="53" name="Shape 53"/>
          <p:cNvSpPr>
            <a:spLocks noGrp="1"/>
          </p:cNvSpPr>
          <p:nvPr>
            <p:ph type="body" sz="quarter" idx="1"/>
          </p:nvPr>
        </p:nvSpPr>
        <p:spPr>
          <a:xfrm>
            <a:off x="1484312" y="2666999"/>
            <a:ext cx="4895056" cy="31242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>
            <a:lvl1pPr>
              <a:defRPr sz="1800"/>
            </a:lvl1pPr>
            <a:lvl2pPr marL="778668" indent="-321468">
              <a:defRPr sz="1800"/>
            </a:lvl2pPr>
            <a:lvl3pPr marL="1281792" indent="-367392">
              <a:defRPr sz="1800"/>
            </a:lvl3pPr>
            <a:lvl4pPr>
              <a:defRPr sz="1800"/>
            </a:lvl4pPr>
            <a:lvl5pPr marL="2085975" indent="-257175">
              <a:defRPr sz="1800"/>
            </a:lvl5pPr>
          </a:lstStyle>
          <a:p>
            <a:r>
              <a:t>編輯母片文字樣式</a:t>
            </a:r>
          </a:p>
          <a:p>
            <a:pPr lvl="1"/>
            <a:r>
              <a:t>第二層</a:t>
            </a:r>
          </a:p>
          <a:p>
            <a:pPr lvl="2"/>
            <a:r>
              <a:t>第三層</a:t>
            </a:r>
          </a:p>
          <a:p>
            <a:pPr lvl="3"/>
            <a:r>
              <a:t>第四層</a:t>
            </a:r>
          </a:p>
          <a:p>
            <a:pPr lvl="4"/>
            <a:r>
              <a:t>第五層</a:t>
            </a:r>
          </a:p>
        </p:txBody>
      </p:sp>
      <p:sp>
        <p:nvSpPr>
          <p:cNvPr id="54" name="Shape 5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按一下以編輯母片標題樣式</a:t>
            </a:r>
          </a:p>
        </p:txBody>
      </p:sp>
      <p:sp>
        <p:nvSpPr>
          <p:cNvPr id="62" name="Shape 62"/>
          <p:cNvSpPr>
            <a:spLocks noGrp="1"/>
          </p:cNvSpPr>
          <p:nvPr>
            <p:ph type="body" sz="quarter" idx="1"/>
          </p:nvPr>
        </p:nvSpPr>
        <p:spPr>
          <a:xfrm>
            <a:off x="1772179" y="2658533"/>
            <a:ext cx="4607189" cy="57626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anchor="b"/>
          <a:lstStyle>
            <a:lvl1pPr marL="0" indent="0">
              <a:buClrTx/>
              <a:buSzTx/>
              <a:buFontTx/>
              <a:buNone/>
              <a:defRPr sz="2800">
                <a:solidFill>
                  <a:srgbClr val="1287C3"/>
                </a:solidFill>
              </a:defRPr>
            </a:lvl1pPr>
          </a:lstStyle>
          <a:p>
            <a:r>
              <a:t>編輯母片文字樣式</a:t>
            </a:r>
          </a:p>
        </p:txBody>
      </p:sp>
      <p:sp>
        <p:nvSpPr>
          <p:cNvPr id="63" name="Shape 63"/>
          <p:cNvSpPr>
            <a:spLocks noGrp="1"/>
          </p:cNvSpPr>
          <p:nvPr>
            <p:ph type="body" sz="quarter" idx="13"/>
          </p:nvPr>
        </p:nvSpPr>
        <p:spPr>
          <a:xfrm>
            <a:off x="6880487" y="2666999"/>
            <a:ext cx="4622537" cy="576264"/>
          </a:xfrm>
          <a:prstGeom prst="rect">
            <a:avLst/>
          </a:prstGeom>
        </p:spPr>
        <p:txBody>
          <a:bodyPr anchor="b"/>
          <a:lstStyle/>
          <a:p>
            <a:pPr marL="0" indent="0">
              <a:buClrTx/>
              <a:buSzTx/>
              <a:buFontTx/>
              <a:buNone/>
              <a:defRPr sz="2800">
                <a:solidFill>
                  <a:srgbClr val="1287C3"/>
                </a:solidFill>
              </a:defRPr>
            </a:pPr>
            <a:endParaRPr/>
          </a:p>
        </p:txBody>
      </p:sp>
      <p:sp>
        <p:nvSpPr>
          <p:cNvPr id="64" name="Shape 6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按一下以編輯母片標題樣式</a:t>
            </a:r>
          </a:p>
        </p:txBody>
      </p:sp>
      <p:sp>
        <p:nvSpPr>
          <p:cNvPr id="72" name="Shape 7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t>按一下以編輯母片標題樣式</a:t>
            </a:r>
          </a:p>
        </p:txBody>
      </p:sp>
      <p:sp>
        <p:nvSpPr>
          <p:cNvPr id="87" name="Shape 87"/>
          <p:cNvSpPr>
            <a:spLocks noGrp="1"/>
          </p:cNvSpPr>
          <p:nvPr>
            <p:ph type="body" sz="half" idx="1"/>
          </p:nvPr>
        </p:nvSpPr>
        <p:spPr>
          <a:xfrm>
            <a:off x="5262033" y="685798"/>
            <a:ext cx="6240991" cy="510540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>
            <a:lvl1pPr>
              <a:defRPr sz="2000"/>
            </a:lvl1pPr>
            <a:lvl2pPr marL="774700" indent="-317500">
              <a:defRPr sz="2000"/>
            </a:lvl2pPr>
            <a:lvl3pPr marL="1271587" indent="-357187">
              <a:defRPr sz="2000"/>
            </a:lvl3pPr>
            <a:lvl4pPr marL="1616528" indent="-244928">
              <a:defRPr sz="2000"/>
            </a:lvl4pPr>
            <a:lvl5pPr marL="2073728" indent="-244928">
              <a:defRPr sz="2000"/>
            </a:lvl5pPr>
          </a:lstStyle>
          <a:p>
            <a:r>
              <a:t>編輯母片文字樣式</a:t>
            </a:r>
          </a:p>
          <a:p>
            <a:pPr lvl="1"/>
            <a:r>
              <a:t>第二層</a:t>
            </a:r>
          </a:p>
          <a:p>
            <a:pPr lvl="2"/>
            <a:r>
              <a:t>第三層</a:t>
            </a:r>
          </a:p>
          <a:p>
            <a:pPr lvl="3"/>
            <a:r>
              <a:t>第四層</a:t>
            </a:r>
          </a:p>
          <a:p>
            <a:pPr lvl="4"/>
            <a:r>
              <a:t>第五層</a:t>
            </a:r>
          </a:p>
        </p:txBody>
      </p:sp>
      <p:sp>
        <p:nvSpPr>
          <p:cNvPr id="88" name="Shape 88"/>
          <p:cNvSpPr>
            <a:spLocks noGrp="1"/>
          </p:cNvSpPr>
          <p:nvPr>
            <p:ph type="body" sz="quarter" idx="13"/>
          </p:nvPr>
        </p:nvSpPr>
        <p:spPr>
          <a:xfrm>
            <a:off x="1484312" y="2971800"/>
            <a:ext cx="3549121" cy="1828800"/>
          </a:xfrm>
          <a:prstGeom prst="rect">
            <a:avLst/>
          </a:prstGeom>
        </p:spPr>
        <p:txBody>
          <a:bodyPr/>
          <a:lstStyle/>
          <a:p>
            <a:pPr marL="0" indent="0" algn="ctr">
              <a:buClrTx/>
              <a:buSzTx/>
              <a:buFontTx/>
              <a:buNone/>
              <a:defRPr sz="1600"/>
            </a:pPr>
            <a:endParaRPr/>
          </a:p>
        </p:txBody>
      </p:sp>
      <p:sp>
        <p:nvSpPr>
          <p:cNvPr id="89" name="Shape 8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1"/>
          </a:xfrm>
          <a:prstGeom prst="rect">
            <a:avLst/>
          </a:prstGeom>
        </p:spPr>
        <p:txBody>
          <a:bodyPr anchor="b"/>
          <a:lstStyle>
            <a:lvl1pPr>
              <a:defRPr sz="2800"/>
            </a:lvl1pPr>
          </a:lstStyle>
          <a:p>
            <a:r>
              <a:t>按一下以編輯母片標題樣式</a:t>
            </a:r>
          </a:p>
        </p:txBody>
      </p:sp>
      <p:sp>
        <p:nvSpPr>
          <p:cNvPr id="97" name="Shape 97"/>
          <p:cNvSpPr>
            <a:spLocks noGrp="1"/>
          </p:cNvSpPr>
          <p:nvPr>
            <p:ph type="pic" sz="quarter" idx="13"/>
          </p:nvPr>
        </p:nvSpPr>
        <p:spPr>
          <a:xfrm>
            <a:off x="7594682" y="914400"/>
            <a:ext cx="3280975" cy="4572000"/>
          </a:xfrm>
          <a:prstGeom prst="rect">
            <a:avLst/>
          </a:prstGeom>
          <a:ln w="38100">
            <a:solidFill>
              <a:srgbClr val="B2B7B8"/>
            </a:solidFill>
            <a:round/>
          </a:ln>
        </p:spPr>
        <p:txBody>
          <a:bodyPr lIns="91439" rIns="91439" anchor="t">
            <a:noAutofit/>
          </a:bodyPr>
          <a:lstStyle/>
          <a:p>
            <a:endParaRPr/>
          </a:p>
        </p:txBody>
      </p:sp>
      <p:sp>
        <p:nvSpPr>
          <p:cNvPr id="98" name="Shape 98"/>
          <p:cNvSpPr>
            <a:spLocks noGrp="1"/>
          </p:cNvSpPr>
          <p:nvPr>
            <p:ph type="body" sz="quarter" idx="1"/>
          </p:nvPr>
        </p:nvSpPr>
        <p:spPr>
          <a:xfrm>
            <a:off x="1482724" y="3124199"/>
            <a:ext cx="5426158" cy="18288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>
            <a:lvl1pPr marL="0" indent="0" algn="ctr">
              <a:buClrTx/>
              <a:buSzTx/>
              <a:buFontTx/>
              <a:buNone/>
              <a:defRPr sz="1800"/>
            </a:lvl1pPr>
          </a:lstStyle>
          <a:p>
            <a:r>
              <a:t>編輯母片文字樣式</a:t>
            </a:r>
          </a:p>
        </p:txBody>
      </p:sp>
      <p:sp>
        <p:nvSpPr>
          <p:cNvPr id="99" name="Shape 9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全景圖片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>
            <a:spLocks noGrp="1"/>
          </p:cNvSpPr>
          <p:nvPr>
            <p:ph type="title"/>
          </p:nvPr>
        </p:nvSpPr>
        <p:spPr>
          <a:xfrm>
            <a:off x="1484311" y="4732864"/>
            <a:ext cx="10018711" cy="566739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t>按一下以編輯母片標題樣式</a:t>
            </a:r>
          </a:p>
        </p:txBody>
      </p:sp>
      <p:sp>
        <p:nvSpPr>
          <p:cNvPr id="107" name="Shape 107"/>
          <p:cNvSpPr>
            <a:spLocks noGrp="1"/>
          </p:cNvSpPr>
          <p:nvPr>
            <p:ph type="pic" sz="half" idx="13"/>
          </p:nvPr>
        </p:nvSpPr>
        <p:spPr>
          <a:xfrm>
            <a:off x="2386011" y="932112"/>
            <a:ext cx="8225944" cy="3164976"/>
          </a:xfrm>
          <a:prstGeom prst="rect">
            <a:avLst/>
          </a:prstGeom>
          <a:ln w="38100">
            <a:solidFill>
              <a:srgbClr val="B2B7B8"/>
            </a:solidFill>
            <a:round/>
          </a:ln>
        </p:spPr>
        <p:txBody>
          <a:bodyPr lIns="91439" rIns="91439" anchor="t">
            <a:noAutofit/>
          </a:bodyPr>
          <a:lstStyle/>
          <a:p>
            <a:endParaRPr/>
          </a:p>
        </p:txBody>
      </p:sp>
      <p:sp>
        <p:nvSpPr>
          <p:cNvPr id="108" name="Shape 108"/>
          <p:cNvSpPr>
            <a:spLocks noGrp="1"/>
          </p:cNvSpPr>
          <p:nvPr>
            <p:ph type="body" sz="quarter" idx="1"/>
          </p:nvPr>
        </p:nvSpPr>
        <p:spPr>
          <a:xfrm>
            <a:off x="1484311" y="5299602"/>
            <a:ext cx="10018711" cy="49371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>
            <a:lvl1pPr marL="0" indent="0" algn="ctr">
              <a:buClrTx/>
              <a:buSzTx/>
              <a:buFontTx/>
              <a:buNone/>
              <a:defRPr sz="1400"/>
            </a:lvl1pPr>
          </a:lstStyle>
          <a:p>
            <a:r>
              <a:t>編輯母片文字樣式</a:t>
            </a:r>
          </a:p>
        </p:txBody>
      </p:sp>
      <p:sp>
        <p:nvSpPr>
          <p:cNvPr id="109" name="Shape 10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r>
              <a:t>按一下以編輯母片標題樣式</a:t>
            </a:r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1484312" y="4343400"/>
            <a:ext cx="10018714" cy="1447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>
            <a:lvl1pPr marL="0" indent="0" algn="ctr">
              <a:buClrTx/>
              <a:buSzTx/>
              <a:buFontTx/>
              <a:buNone/>
              <a:defRPr sz="2000"/>
            </a:lvl1pPr>
          </a:lstStyle>
          <a:p>
            <a:r>
              <a:t>編輯母片文字樣式</a:t>
            </a:r>
          </a:p>
        </p:txBody>
      </p:sp>
      <p:sp>
        <p:nvSpPr>
          <p:cNvPr id="118" name="Shape 11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598612" y="531841"/>
            <a:ext cx="609601" cy="1247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8000" cap="all"/>
            </a:lvl1pPr>
          </a:lstStyle>
          <a:p>
            <a:r>
              <a:t>“</a:t>
            </a:r>
          </a:p>
        </p:txBody>
      </p:sp>
      <p:sp>
        <p:nvSpPr>
          <p:cNvPr id="126" name="Shape 126"/>
          <p:cNvSpPr/>
          <p:nvPr/>
        </p:nvSpPr>
        <p:spPr>
          <a:xfrm>
            <a:off x="10893425" y="2488217"/>
            <a:ext cx="609600" cy="1247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8000" cap="all"/>
            </a:lvl1pPr>
          </a:lstStyle>
          <a:p>
            <a:r>
              <a:t>”</a:t>
            </a:r>
          </a:p>
        </p:txBody>
      </p:sp>
      <p:sp>
        <p:nvSpPr>
          <p:cNvPr id="127" name="Shape 127"/>
          <p:cNvSpPr>
            <a:spLocks noGrp="1"/>
          </p:cNvSpPr>
          <p:nvPr>
            <p:ph type="title"/>
          </p:nvPr>
        </p:nvSpPr>
        <p:spPr>
          <a:xfrm>
            <a:off x="2208211" y="685800"/>
            <a:ext cx="8990013" cy="274320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r>
              <a:t>按一下以編輯母片標題樣式</a:t>
            </a:r>
          </a:p>
        </p:txBody>
      </p:sp>
      <p:sp>
        <p:nvSpPr>
          <p:cNvPr id="128" name="Shape 128"/>
          <p:cNvSpPr>
            <a:spLocks noGrp="1"/>
          </p:cNvSpPr>
          <p:nvPr>
            <p:ph type="body" sz="quarter" idx="1"/>
          </p:nvPr>
        </p:nvSpPr>
        <p:spPr>
          <a:xfrm>
            <a:off x="2436810" y="3428998"/>
            <a:ext cx="8532816" cy="3810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>
            <a:lvl1pPr marL="0" indent="0">
              <a:buClrTx/>
              <a:buSzTx/>
              <a:buFontTx/>
              <a:buNone/>
              <a:defRPr sz="1800"/>
            </a:lvl1pPr>
          </a:lstStyle>
          <a:p>
            <a:r>
              <a:t>編輯母片文字樣式</a:t>
            </a:r>
          </a:p>
        </p:txBody>
      </p:sp>
      <p:sp>
        <p:nvSpPr>
          <p:cNvPr id="129" name="Shape 129"/>
          <p:cNvSpPr>
            <a:spLocks noGrp="1"/>
          </p:cNvSpPr>
          <p:nvPr>
            <p:ph type="body" sz="quarter" idx="13"/>
          </p:nvPr>
        </p:nvSpPr>
        <p:spPr>
          <a:xfrm>
            <a:off x="1484311" y="4343400"/>
            <a:ext cx="10018712" cy="1447800"/>
          </a:xfrm>
          <a:prstGeom prst="rect">
            <a:avLst/>
          </a:prstGeom>
        </p:spPr>
        <p:txBody>
          <a:bodyPr/>
          <a:lstStyle/>
          <a:p>
            <a:pPr marL="0" indent="0" algn="ctr">
              <a:buClrTx/>
              <a:buSzTx/>
              <a:buFontTx/>
              <a:buNone/>
              <a:defRPr sz="2000"/>
            </a:pPr>
            <a:endParaRPr/>
          </a:p>
        </p:txBody>
      </p:sp>
      <p:sp>
        <p:nvSpPr>
          <p:cNvPr id="130" name="Shape 13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>
            <a:spLocks noGrp="1"/>
          </p:cNvSpPr>
          <p:nvPr>
            <p:ph type="title"/>
          </p:nvPr>
        </p:nvSpPr>
        <p:spPr>
          <a:xfrm>
            <a:off x="1484312" y="3308580"/>
            <a:ext cx="10018710" cy="1468801"/>
          </a:xfrm>
          <a:prstGeom prst="rect">
            <a:avLst/>
          </a:prstGeom>
        </p:spPr>
        <p:txBody>
          <a:bodyPr anchor="b"/>
          <a:lstStyle>
            <a:lvl1pPr algn="r">
              <a:defRPr sz="3200"/>
            </a:lvl1pPr>
          </a:lstStyle>
          <a:p>
            <a:r>
              <a:t>按一下以編輯母片標題樣式</a:t>
            </a:r>
          </a:p>
        </p:txBody>
      </p:sp>
      <p:sp>
        <p:nvSpPr>
          <p:cNvPr id="138" name="Shape 138"/>
          <p:cNvSpPr>
            <a:spLocks noGrp="1"/>
          </p:cNvSpPr>
          <p:nvPr>
            <p:ph type="body" sz="quarter" idx="1"/>
          </p:nvPr>
        </p:nvSpPr>
        <p:spPr>
          <a:xfrm>
            <a:off x="1484312" y="4777380"/>
            <a:ext cx="10018711" cy="8604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anchor="t"/>
          <a:lstStyle>
            <a:lvl1pPr marL="0" indent="0" algn="r">
              <a:buClrTx/>
              <a:buSzTx/>
              <a:buFontTx/>
              <a:buNone/>
              <a:defRPr sz="2000"/>
            </a:lvl1pPr>
          </a:lstStyle>
          <a:p>
            <a:r>
              <a:t>編輯母片文字樣式</a:t>
            </a:r>
          </a:p>
        </p:txBody>
      </p:sp>
      <p:sp>
        <p:nvSpPr>
          <p:cNvPr id="139" name="Shape 13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/>
          <p:nvPr/>
        </p:nvSpPr>
        <p:spPr>
          <a:xfrm>
            <a:off x="1598612" y="531841"/>
            <a:ext cx="609601" cy="1247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8000" cap="all"/>
            </a:lvl1pPr>
          </a:lstStyle>
          <a:p>
            <a:r>
              <a:t>“</a:t>
            </a:r>
          </a:p>
        </p:txBody>
      </p:sp>
      <p:sp>
        <p:nvSpPr>
          <p:cNvPr id="147" name="Shape 147"/>
          <p:cNvSpPr/>
          <p:nvPr/>
        </p:nvSpPr>
        <p:spPr>
          <a:xfrm>
            <a:off x="10893425" y="2488217"/>
            <a:ext cx="609600" cy="1247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8000" cap="all"/>
            </a:lvl1pPr>
          </a:lstStyle>
          <a:p>
            <a:r>
              <a:t>”</a:t>
            </a:r>
          </a:p>
        </p:txBody>
      </p:sp>
      <p:sp>
        <p:nvSpPr>
          <p:cNvPr id="148" name="Shape 148"/>
          <p:cNvSpPr>
            <a:spLocks noGrp="1"/>
          </p:cNvSpPr>
          <p:nvPr>
            <p:ph type="title"/>
          </p:nvPr>
        </p:nvSpPr>
        <p:spPr>
          <a:xfrm>
            <a:off x="2208211" y="685800"/>
            <a:ext cx="8990013" cy="274320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r>
              <a:t>按一下以編輯母片標題樣式</a:t>
            </a:r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1484312" y="3886200"/>
            <a:ext cx="10018712" cy="889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anchor="b"/>
          <a:lstStyle>
            <a:lvl1pPr indent="-571500" algn="r">
              <a:buClrTx/>
              <a:buSzTx/>
              <a:buFontTx/>
              <a:buNone/>
            </a:lvl1pPr>
          </a:lstStyle>
          <a:p>
            <a:r>
              <a:t>編輯母片文字樣式</a:t>
            </a:r>
          </a:p>
        </p:txBody>
      </p:sp>
      <p:sp>
        <p:nvSpPr>
          <p:cNvPr id="150" name="Shape 150"/>
          <p:cNvSpPr>
            <a:spLocks noGrp="1"/>
          </p:cNvSpPr>
          <p:nvPr>
            <p:ph type="body" sz="quarter" idx="13"/>
          </p:nvPr>
        </p:nvSpPr>
        <p:spPr>
          <a:xfrm>
            <a:off x="1484311" y="4775200"/>
            <a:ext cx="10018712" cy="1016000"/>
          </a:xfrm>
          <a:prstGeom prst="rect">
            <a:avLst/>
          </a:prstGeom>
        </p:spPr>
        <p:txBody>
          <a:bodyPr anchor="t"/>
          <a:lstStyle/>
          <a:p>
            <a:pPr marL="0" indent="0" algn="r">
              <a:buClrTx/>
              <a:buSzTx/>
              <a:buFontTx/>
              <a:buNone/>
              <a:defRPr sz="1800"/>
            </a:pPr>
            <a:endParaRPr/>
          </a:p>
        </p:txBody>
      </p:sp>
      <p:sp>
        <p:nvSpPr>
          <p:cNvPr id="151" name="Shape 15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3" cy="2727325"/>
          </a:xfrm>
          <a:prstGeom prst="rect">
            <a:avLst/>
          </a:prstGeom>
        </p:spPr>
        <p:txBody>
          <a:bodyPr/>
          <a:lstStyle/>
          <a:p>
            <a:r>
              <a:t>按一下以編輯母片標題樣式</a:t>
            </a:r>
          </a:p>
        </p:txBody>
      </p:sp>
      <p:sp>
        <p:nvSpPr>
          <p:cNvPr id="159" name="Shape 159"/>
          <p:cNvSpPr>
            <a:spLocks noGrp="1"/>
          </p:cNvSpPr>
          <p:nvPr>
            <p:ph type="body" sz="quarter" idx="1"/>
          </p:nvPr>
        </p:nvSpPr>
        <p:spPr>
          <a:xfrm>
            <a:off x="1484312" y="3505200"/>
            <a:ext cx="10018714" cy="8382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anchor="b"/>
          <a:lstStyle>
            <a:lvl1pPr indent="-571500">
              <a:buClrTx/>
              <a:buSzTx/>
              <a:buFontTx/>
              <a:buNone/>
              <a:defRPr sz="2800"/>
            </a:lvl1pPr>
          </a:lstStyle>
          <a:p>
            <a:r>
              <a:t>編輯母片文字樣式</a:t>
            </a:r>
          </a:p>
        </p:txBody>
      </p:sp>
      <p:sp>
        <p:nvSpPr>
          <p:cNvPr id="160" name="Shape 160"/>
          <p:cNvSpPr>
            <a:spLocks noGrp="1"/>
          </p:cNvSpPr>
          <p:nvPr>
            <p:ph type="body" sz="quarter" idx="13"/>
          </p:nvPr>
        </p:nvSpPr>
        <p:spPr>
          <a:xfrm>
            <a:off x="1484310" y="4343400"/>
            <a:ext cx="10018715" cy="1447800"/>
          </a:xfrm>
          <a:prstGeom prst="rect">
            <a:avLst/>
          </a:prstGeom>
        </p:spPr>
        <p:txBody>
          <a:bodyPr anchor="t"/>
          <a:lstStyle/>
          <a:p>
            <a:pPr marL="0" indent="0">
              <a:buClrTx/>
              <a:buSzTx/>
              <a:buFontTx/>
              <a:buNone/>
              <a:defRPr sz="1800"/>
            </a:pPr>
            <a:endParaRPr/>
          </a:p>
        </p:txBody>
      </p:sp>
      <p:sp>
        <p:nvSpPr>
          <p:cNvPr id="161" name="Shape 16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按一下以編輯母片標題樣式</a:t>
            </a:r>
          </a:p>
        </p:txBody>
      </p:sp>
      <p:sp>
        <p:nvSpPr>
          <p:cNvPr id="169" name="Shape 169"/>
          <p:cNvSpPr>
            <a:spLocks noGrp="1"/>
          </p:cNvSpPr>
          <p:nvPr>
            <p:ph type="body" sz="half" idx="1"/>
          </p:nvPr>
        </p:nvSpPr>
        <p:spPr>
          <a:xfrm>
            <a:off x="1484309" y="2666999"/>
            <a:ext cx="10018715" cy="31242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anchor="t"/>
          <a:lstStyle/>
          <a:p>
            <a:r>
              <a:t>編輯母片文字樣式</a:t>
            </a:r>
          </a:p>
          <a:p>
            <a:pPr lvl="1"/>
            <a:r>
              <a:t>第二層</a:t>
            </a:r>
          </a:p>
          <a:p>
            <a:pPr lvl="2"/>
            <a:r>
              <a:t>第三層</a:t>
            </a:r>
          </a:p>
          <a:p>
            <a:pPr lvl="3"/>
            <a:r>
              <a:t>第四層</a:t>
            </a:r>
          </a:p>
          <a:p>
            <a:pPr lvl="4"/>
            <a:r>
              <a:t>第五層</a:t>
            </a:r>
          </a:p>
        </p:txBody>
      </p:sp>
      <p:sp>
        <p:nvSpPr>
          <p:cNvPr id="170" name="Shape 17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>
            <a:spLocks noGrp="1"/>
          </p:cNvSpPr>
          <p:nvPr>
            <p:ph type="title"/>
          </p:nvPr>
        </p:nvSpPr>
        <p:spPr>
          <a:xfrm>
            <a:off x="9732654" y="685800"/>
            <a:ext cx="1770370" cy="5105400"/>
          </a:xfrm>
          <a:prstGeom prst="rect">
            <a:avLst/>
          </a:prstGeom>
        </p:spPr>
        <p:txBody>
          <a:bodyPr/>
          <a:lstStyle/>
          <a:p>
            <a:r>
              <a:t>按一下以編輯母片標題樣式</a:t>
            </a:r>
          </a:p>
        </p:txBody>
      </p:sp>
      <p:sp>
        <p:nvSpPr>
          <p:cNvPr id="178" name="Shape 178"/>
          <p:cNvSpPr>
            <a:spLocks noGrp="1"/>
          </p:cNvSpPr>
          <p:nvPr>
            <p:ph type="body" idx="1"/>
          </p:nvPr>
        </p:nvSpPr>
        <p:spPr>
          <a:xfrm>
            <a:off x="1484312" y="685800"/>
            <a:ext cx="8019743" cy="51054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anchor="t"/>
          <a:lstStyle/>
          <a:p>
            <a:r>
              <a:t>編輯母片文字樣式</a:t>
            </a:r>
          </a:p>
          <a:p>
            <a:pPr lvl="1"/>
            <a:r>
              <a:t>第二層</a:t>
            </a:r>
          </a:p>
          <a:p>
            <a:pPr lvl="2"/>
            <a:r>
              <a:t>第三層</a:t>
            </a:r>
          </a:p>
          <a:p>
            <a:pPr lvl="3"/>
            <a:r>
              <a:t>第四層</a:t>
            </a:r>
          </a:p>
          <a:p>
            <a:pPr lvl="4"/>
            <a:r>
              <a:t>第五層</a:t>
            </a:r>
          </a:p>
        </p:txBody>
      </p:sp>
      <p:sp>
        <p:nvSpPr>
          <p:cNvPr id="179" name="Shape 17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10474869" y="1584960"/>
            <a:ext cx="2438399" cy="487680"/>
          </a:xfrm>
          <a:prstGeom prst="rect">
            <a:avLst/>
          </a:prstGeom>
        </p:spPr>
        <p:txBody>
          <a:bodyPr/>
          <a:lstStyle/>
          <a:p>
            <a:fld id="{9275EF9D-446A-4BA9-9A8F-8795C824CFA3}" type="datetimeFigureOut">
              <a:rPr lang="zh-TW" altLang="en-US" smtClean="0"/>
              <a:t>2016/5/24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10510428" y="3987800"/>
            <a:ext cx="2367281" cy="487680"/>
          </a:xfrm>
          <a:prstGeom prst="rect">
            <a:avLst/>
          </a:prstGeom>
        </p:spPr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A2E34-17E6-46B6-A0CD-23734D57E7F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654251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905001"/>
            <a:ext cx="100584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572000"/>
            <a:ext cx="861568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466F-BDA4-4F18-9C7B-FF0A9A1B0E80}" type="datetime1">
              <a:rPr lang="en-US" smtClean="0"/>
              <a:pPr/>
              <a:t>24-May-16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EF9D-446A-4BA9-9A8F-8795C824CFA3}" type="datetimeFigureOut">
              <a:rPr lang="zh-TW" altLang="en-US" smtClean="0"/>
              <a:t>2016/5/24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A2E34-17E6-46B6-A0CD-23734D57E7FF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5" y="5486400"/>
            <a:ext cx="10212916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5" y="3852863"/>
            <a:ext cx="8180916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A7CB-BEE6-4F99-898E-913F06E8E125}" type="datetime1">
              <a:rPr lang="en-US" smtClean="0"/>
              <a:pPr/>
              <a:t>24-May-16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536192"/>
            <a:ext cx="48768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92800" y="1536192"/>
            <a:ext cx="48768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300C-6FC5-4FC3-AF1A-075E4F50620D}" type="datetime1">
              <a:rPr lang="en-US" smtClean="0"/>
              <a:pPr/>
              <a:t>24-May-16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48768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48768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92800" y="1535113"/>
            <a:ext cx="48768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92800" y="2174875"/>
            <a:ext cx="48768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D295D-4A77-4DEB-B04C-9F4282A8BC04}" type="datetime1">
              <a:rPr lang="en-US" smtClean="0"/>
              <a:pPr/>
              <a:t>24-May-16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8685-4D0C-42D5-8013-B5904CD1FCBC}" type="datetime1">
              <a:rPr lang="en-US" smtClean="0"/>
              <a:pPr/>
              <a:t>24-May-16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26C0-9885-4BA9-BBFA-A52CBFEBB775}" type="datetime1">
              <a:rPr lang="en-US" smtClean="0"/>
              <a:pPr/>
              <a:t>24-May-16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1" y="5495544"/>
            <a:ext cx="103632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6399" y="6096000"/>
            <a:ext cx="103632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E1B38-C5EB-4D66-9137-0AFE9CDEDE8F}" type="datetime1">
              <a:rPr lang="en-US" smtClean="0"/>
              <a:pPr/>
              <a:t>24-May-16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06400" y="381000"/>
            <a:ext cx="10363200" cy="494284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336" y="5495278"/>
            <a:ext cx="103632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112776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2336" y="6096000"/>
            <a:ext cx="103632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613C-1AD7-49D3-885D-F654C5CDBAA6}" type="datetime1">
              <a:rPr lang="en-US" smtClean="0"/>
              <a:pPr/>
              <a:t>24-May-16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4290-6522-4139-852E-05BD9E7F0D2E}" type="datetime1">
              <a:rPr lang="en-US" smtClean="0"/>
              <a:pPr/>
              <a:t>24-May-16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336800" cy="5851525"/>
          </a:xfrm>
        </p:spPr>
        <p:txBody>
          <a:bodyPr vert="eaVert" anchor="b" anchorCtr="0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955F9-81EA-47C5-8059-9E5C2B437C70}" type="datetime1">
              <a:rPr lang="en-US" smtClean="0"/>
              <a:pPr/>
              <a:t>24-May-16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按一下以編輯母片標題樣式</a:t>
            </a:r>
          </a:p>
        </p:txBody>
      </p:sp>
      <p:sp>
        <p:nvSpPr>
          <p:cNvPr id="35" name="Shape 35"/>
          <p:cNvSpPr>
            <a:spLocks noGrp="1"/>
          </p:cNvSpPr>
          <p:nvPr>
            <p:ph type="body" sz="half" idx="1"/>
          </p:nvPr>
        </p:nvSpPr>
        <p:spPr>
          <a:xfrm>
            <a:off x="1484309" y="2666999"/>
            <a:ext cx="10018715" cy="31242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r>
              <a:t>編輯母片文字樣式</a:t>
            </a:r>
          </a:p>
          <a:p>
            <a:pPr lvl="1"/>
            <a:r>
              <a:t>第二層</a:t>
            </a:r>
          </a:p>
          <a:p>
            <a:pPr lvl="2"/>
            <a:r>
              <a:t>第三層</a:t>
            </a:r>
          </a:p>
          <a:p>
            <a:pPr lvl="3"/>
            <a:r>
              <a:t>第四層</a:t>
            </a:r>
          </a:p>
          <a:p>
            <a:pPr lvl="4"/>
            <a:r>
              <a:t>第五層</a:t>
            </a:r>
          </a:p>
        </p:txBody>
      </p:sp>
      <p:sp>
        <p:nvSpPr>
          <p:cNvPr id="36" name="Shape 36"/>
          <p:cNvSpPr>
            <a:spLocks noGrp="1"/>
          </p:cNvSpPr>
          <p:nvPr>
            <p:ph type="sldNum" sz="quarter" idx="2"/>
          </p:nvPr>
        </p:nvSpPr>
        <p:spPr>
          <a:xfrm>
            <a:off x="11271883" y="5934123"/>
            <a:ext cx="231141" cy="2311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1FE27-F7BD-41E7-BC4D-5F04E0C656AF}" type="datetimeFigureOut">
              <a:rPr lang="en-US" smtClean="0"/>
              <a:t>24-May-16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1817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EF9D-446A-4BA9-9A8F-8795C824CFA3}" type="datetimeFigureOut">
              <a:rPr lang="zh-TW" altLang="en-US" smtClean="0"/>
              <a:t>2016/5/24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A2E34-17E6-46B6-A0CD-23734D57E7F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070320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1FE27-F7BD-41E7-BC4D-5F04E0C656AF}" type="datetimeFigureOut">
              <a:rPr lang="en-US" smtClean="0"/>
              <a:t>24-May-16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08893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12800" y="1600204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229600" y="1600204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1FE27-F7BD-41E7-BC4D-5F04E0C656AF}" type="datetimeFigureOut">
              <a:rPr lang="en-US" smtClean="0"/>
              <a:t>24-May-16</a:t>
            </a:fld>
            <a:endParaRPr 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5286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1FE27-F7BD-41E7-BC4D-5F04E0C656AF}" type="datetimeFigureOut">
              <a:rPr lang="en-US" smtClean="0"/>
              <a:t>24-May-16</a:t>
            </a:fld>
            <a:endParaRPr 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0819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1FE27-F7BD-41E7-BC4D-5F04E0C656AF}" type="datetimeFigureOut">
              <a:rPr lang="en-US" smtClean="0"/>
              <a:t>24-May-16</a:t>
            </a:fld>
            <a:endParaRPr 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50227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1FE27-F7BD-41E7-BC4D-5F04E0C656AF}" type="datetimeFigureOut">
              <a:rPr lang="en-US" smtClean="0"/>
              <a:t>24-May-16</a:t>
            </a:fld>
            <a:endParaRPr 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04023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3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1FE27-F7BD-41E7-BC4D-5F04E0C656AF}" type="datetimeFigureOut">
              <a:rPr lang="en-US" smtClean="0"/>
              <a:t>24-May-16</a:t>
            </a:fld>
            <a:endParaRPr 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27986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1FE27-F7BD-41E7-BC4D-5F04E0C656AF}" type="datetimeFigureOut">
              <a:rPr lang="en-US" smtClean="0"/>
              <a:t>24-May-16</a:t>
            </a:fld>
            <a:endParaRPr 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63860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1FE27-F7BD-41E7-BC4D-5F04E0C656AF}" type="datetimeFigureOut">
              <a:rPr lang="en-US" smtClean="0"/>
              <a:t>24-May-16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03638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11785600" y="274639"/>
            <a:ext cx="36576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12800" y="274639"/>
            <a:ext cx="107696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1FE27-F7BD-41E7-BC4D-5F04E0C656AF}" type="datetimeFigureOut">
              <a:rPr lang="en-US" smtClean="0"/>
              <a:t>24-May-16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92685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按一下以編輯母片標題樣式</a:t>
            </a:r>
          </a:p>
        </p:txBody>
      </p:sp>
      <p:sp>
        <p:nvSpPr>
          <p:cNvPr id="35" name="Shape 35"/>
          <p:cNvSpPr>
            <a:spLocks noGrp="1"/>
          </p:cNvSpPr>
          <p:nvPr>
            <p:ph type="body" sz="half" idx="1"/>
          </p:nvPr>
        </p:nvSpPr>
        <p:spPr>
          <a:xfrm>
            <a:off x="1484309" y="2666999"/>
            <a:ext cx="10018715" cy="31242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r>
              <a:t>編輯母片文字樣式</a:t>
            </a:r>
          </a:p>
          <a:p>
            <a:pPr lvl="1"/>
            <a:r>
              <a:t>第二層</a:t>
            </a:r>
          </a:p>
          <a:p>
            <a:pPr lvl="2"/>
            <a:r>
              <a:t>第三層</a:t>
            </a:r>
          </a:p>
          <a:p>
            <a:pPr lvl="3"/>
            <a:r>
              <a:t>第四層</a:t>
            </a:r>
          </a:p>
          <a:p>
            <a:pPr lvl="4"/>
            <a:r>
              <a:t>第五層</a:t>
            </a:r>
          </a:p>
        </p:txBody>
      </p:sp>
      <p:sp>
        <p:nvSpPr>
          <p:cNvPr id="36" name="Shape 36"/>
          <p:cNvSpPr>
            <a:spLocks noGrp="1"/>
          </p:cNvSpPr>
          <p:nvPr>
            <p:ph type="sldNum" sz="quarter" idx="2"/>
          </p:nvPr>
        </p:nvSpPr>
        <p:spPr>
          <a:xfrm>
            <a:off x="11271883" y="5934123"/>
            <a:ext cx="231141" cy="2311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150812" y="0"/>
            <a:ext cx="2436814" cy="6858001"/>
            <a:chOff x="0" y="0"/>
            <a:chExt cx="2436813" cy="6858000"/>
          </a:xfrm>
        </p:grpSpPr>
        <p:sp>
          <p:nvSpPr>
            <p:cNvPr id="2" name="Shape 2"/>
            <p:cNvSpPr/>
            <p:nvPr/>
          </p:nvSpPr>
          <p:spPr>
            <a:xfrm>
              <a:off x="306388" y="0"/>
              <a:ext cx="1122364" cy="53292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426"/>
                  </a:moveTo>
                  <a:lnTo>
                    <a:pt x="4766" y="21600"/>
                  </a:lnTo>
                  <a:lnTo>
                    <a:pt x="21600" y="0"/>
                  </a:lnTo>
                  <a:lnTo>
                    <a:pt x="16712" y="0"/>
                  </a:lnTo>
                  <a:lnTo>
                    <a:pt x="0" y="21426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" name="Shape 3"/>
            <p:cNvSpPr/>
            <p:nvPr/>
          </p:nvSpPr>
          <p:spPr>
            <a:xfrm>
              <a:off x="0" y="0"/>
              <a:ext cx="1117601" cy="52768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6722" y="0"/>
                  </a:lnTo>
                  <a:lnTo>
                    <a:pt x="0" y="21444"/>
                  </a:lnTo>
                  <a:lnTo>
                    <a:pt x="4817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59595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4" name="Shape 4"/>
            <p:cNvSpPr/>
            <p:nvPr/>
          </p:nvSpPr>
          <p:spPr>
            <a:xfrm>
              <a:off x="0" y="5238749"/>
              <a:ext cx="1228726" cy="1619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0651" y="21600"/>
                  </a:ln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" name="Shape 5"/>
            <p:cNvSpPr/>
            <p:nvPr/>
          </p:nvSpPr>
          <p:spPr>
            <a:xfrm>
              <a:off x="306388" y="5291137"/>
              <a:ext cx="1495426" cy="15668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0843" y="21600"/>
                  </a:ln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C5A8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" name="Shape 6"/>
            <p:cNvSpPr/>
            <p:nvPr/>
          </p:nvSpPr>
          <p:spPr>
            <a:xfrm>
              <a:off x="306388" y="5286374"/>
              <a:ext cx="2130426" cy="15716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65"/>
                  </a:moveTo>
                  <a:lnTo>
                    <a:pt x="15162" y="21600"/>
                  </a:lnTo>
                  <a:lnTo>
                    <a:pt x="21600" y="21600"/>
                  </a:lnTo>
                  <a:lnTo>
                    <a:pt x="2511" y="589"/>
                  </a:lnTo>
                  <a:lnTo>
                    <a:pt x="0" y="0"/>
                  </a:lnTo>
                  <a:lnTo>
                    <a:pt x="0" y="65"/>
                  </a:lnTo>
                  <a:close/>
                </a:path>
              </a:pathLst>
            </a:custGeom>
            <a:solidFill>
              <a:srgbClr val="1287C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" name="Shape 7"/>
            <p:cNvSpPr/>
            <p:nvPr/>
          </p:nvSpPr>
          <p:spPr>
            <a:xfrm>
              <a:off x="0" y="5238749"/>
              <a:ext cx="1695451" cy="1619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3721" y="1271"/>
                  </a:lnTo>
                  <a:lnTo>
                    <a:pt x="3115" y="572"/>
                  </a:lnTo>
                  <a:lnTo>
                    <a:pt x="3175" y="572"/>
                  </a:lnTo>
                  <a:lnTo>
                    <a:pt x="3175" y="508"/>
                  </a:lnTo>
                  <a:lnTo>
                    <a:pt x="3115" y="508"/>
                  </a:lnTo>
                  <a:lnTo>
                    <a:pt x="0" y="0"/>
                  </a:lnTo>
                  <a:lnTo>
                    <a:pt x="15654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9" name="Shape 9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4" cy="1752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按一下以編輯母片標題樣式</a:t>
            </a:r>
          </a:p>
        </p:txBody>
      </p:sp>
      <p:sp>
        <p:nvSpPr>
          <p:cNvPr id="10" name="Shape 10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normAutofit/>
          </a:bodyPr>
          <a:lstStyle/>
          <a:p>
            <a:endParaRPr/>
          </a:p>
        </p:txBody>
      </p:sp>
      <p:sp>
        <p:nvSpPr>
          <p:cNvPr id="11" name="Shape 11"/>
          <p:cNvSpPr>
            <a:spLocks noGrp="1"/>
          </p:cNvSpPr>
          <p:nvPr>
            <p:ph type="sldNum" sz="quarter" idx="2"/>
          </p:nvPr>
        </p:nvSpPr>
        <p:spPr>
          <a:xfrm>
            <a:off x="11271883" y="5950267"/>
            <a:ext cx="231141" cy="2311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000"/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ln>
            <a:noFill/>
          </a:ln>
          <a:solidFill>
            <a:srgbClr val="000000"/>
          </a:solidFill>
          <a:uFillTx/>
          <a:latin typeface="Corbel"/>
          <a:ea typeface="Corbel"/>
          <a:cs typeface="Corbel"/>
          <a:sym typeface="Corbel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ln>
            <a:noFill/>
          </a:ln>
          <a:solidFill>
            <a:srgbClr val="000000"/>
          </a:solidFill>
          <a:uFillTx/>
          <a:latin typeface="Corbel"/>
          <a:ea typeface="Corbel"/>
          <a:cs typeface="Corbel"/>
          <a:sym typeface="Corbel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ln>
            <a:noFill/>
          </a:ln>
          <a:solidFill>
            <a:srgbClr val="000000"/>
          </a:solidFill>
          <a:uFillTx/>
          <a:latin typeface="Corbel"/>
          <a:ea typeface="Corbel"/>
          <a:cs typeface="Corbel"/>
          <a:sym typeface="Corbel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ln>
            <a:noFill/>
          </a:ln>
          <a:solidFill>
            <a:srgbClr val="000000"/>
          </a:solidFill>
          <a:uFillTx/>
          <a:latin typeface="Corbel"/>
          <a:ea typeface="Corbel"/>
          <a:cs typeface="Corbel"/>
          <a:sym typeface="Corbel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ln>
            <a:noFill/>
          </a:ln>
          <a:solidFill>
            <a:srgbClr val="000000"/>
          </a:solidFill>
          <a:uFillTx/>
          <a:latin typeface="Corbel"/>
          <a:ea typeface="Corbel"/>
          <a:cs typeface="Corbel"/>
          <a:sym typeface="Corbel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ln>
            <a:noFill/>
          </a:ln>
          <a:solidFill>
            <a:srgbClr val="000000"/>
          </a:solidFill>
          <a:uFillTx/>
          <a:latin typeface="Corbel"/>
          <a:ea typeface="Corbel"/>
          <a:cs typeface="Corbel"/>
          <a:sym typeface="Corbel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ln>
            <a:noFill/>
          </a:ln>
          <a:solidFill>
            <a:srgbClr val="000000"/>
          </a:solidFill>
          <a:uFillTx/>
          <a:latin typeface="Corbel"/>
          <a:ea typeface="Corbel"/>
          <a:cs typeface="Corbel"/>
          <a:sym typeface="Corbel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ln>
            <a:noFill/>
          </a:ln>
          <a:solidFill>
            <a:srgbClr val="000000"/>
          </a:solidFill>
          <a:uFillTx/>
          <a:latin typeface="Corbel"/>
          <a:ea typeface="Corbel"/>
          <a:cs typeface="Corbel"/>
          <a:sym typeface="Corbel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ln>
            <a:noFill/>
          </a:ln>
          <a:solidFill>
            <a:srgbClr val="000000"/>
          </a:solidFill>
          <a:uFillTx/>
          <a:latin typeface="Corbel"/>
          <a:ea typeface="Corbel"/>
          <a:cs typeface="Corbel"/>
          <a:sym typeface="Corbel"/>
        </a:defRPr>
      </a:lvl9pPr>
    </p:titleStyle>
    <p:bodyStyle>
      <a:lvl1pPr marL="285750" marR="0" indent="-285750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1287C3"/>
        </a:buClr>
        <a:buSzPct val="145000"/>
        <a:buFont typeface="Arial"/>
        <a:buChar char="•"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Corbel"/>
          <a:ea typeface="Corbel"/>
          <a:cs typeface="Corbel"/>
          <a:sym typeface="Corbel"/>
        </a:defRPr>
      </a:lvl1pPr>
      <a:lvl2pPr marL="800100" marR="0" indent="-342900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1287C3"/>
        </a:buClr>
        <a:buSzPct val="145000"/>
        <a:buFont typeface="Arial"/>
        <a:buChar char="•"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Corbel"/>
          <a:ea typeface="Corbel"/>
          <a:cs typeface="Corbel"/>
          <a:sym typeface="Corbel"/>
        </a:defRPr>
      </a:lvl2pPr>
      <a:lvl3pPr marL="1295400" marR="0" indent="-381000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1287C3"/>
        </a:buClr>
        <a:buSzPct val="145000"/>
        <a:buFont typeface="Arial"/>
        <a:buChar char="•"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Corbel"/>
          <a:ea typeface="Corbel"/>
          <a:cs typeface="Corbel"/>
          <a:sym typeface="Corbel"/>
        </a:defRPr>
      </a:lvl3pPr>
      <a:lvl4pPr marL="1628775" marR="0" indent="-257175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1287C3"/>
        </a:buClr>
        <a:buSzPct val="145000"/>
        <a:buFont typeface="Arial"/>
        <a:buChar char="•"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Corbel"/>
          <a:ea typeface="Corbel"/>
          <a:cs typeface="Corbel"/>
          <a:sym typeface="Corbel"/>
        </a:defRPr>
      </a:lvl4pPr>
      <a:lvl5pPr marL="2122714" marR="0" indent="-293914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1287C3"/>
        </a:buClr>
        <a:buSzPct val="145000"/>
        <a:buFont typeface="Arial"/>
        <a:buChar char="•"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Corbel"/>
          <a:ea typeface="Corbel"/>
          <a:cs typeface="Corbel"/>
          <a:sym typeface="Corbel"/>
        </a:defRPr>
      </a:lvl5pPr>
      <a:lvl6pPr marL="2677885" marR="0" indent="-391885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1287C3"/>
        </a:buClr>
        <a:buSzPct val="145000"/>
        <a:buFont typeface="Arial"/>
        <a:buChar char="•"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Corbel"/>
          <a:ea typeface="Corbel"/>
          <a:cs typeface="Corbel"/>
          <a:sym typeface="Corbel"/>
        </a:defRPr>
      </a:lvl6pPr>
      <a:lvl7pPr marL="3135085" marR="0" indent="-391885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1287C3"/>
        </a:buClr>
        <a:buSzPct val="145000"/>
        <a:buFont typeface="Arial"/>
        <a:buChar char="•"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Corbel"/>
          <a:ea typeface="Corbel"/>
          <a:cs typeface="Corbel"/>
          <a:sym typeface="Corbel"/>
        </a:defRPr>
      </a:lvl7pPr>
      <a:lvl8pPr marL="3592285" marR="0" indent="-391885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1287C3"/>
        </a:buClr>
        <a:buSzPct val="145000"/>
        <a:buFont typeface="Arial"/>
        <a:buChar char="•"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Corbel"/>
          <a:ea typeface="Corbel"/>
          <a:cs typeface="Corbel"/>
          <a:sym typeface="Corbel"/>
        </a:defRPr>
      </a:lvl8pPr>
      <a:lvl9pPr marL="4049485" marR="0" indent="-391885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1287C3"/>
        </a:buClr>
        <a:buSzPct val="145000"/>
        <a:buFont typeface="Arial"/>
        <a:buChar char="•"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Corbel"/>
          <a:ea typeface="Corbel"/>
          <a:cs typeface="Corbel"/>
          <a:sym typeface="Corbe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orbel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orbel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orbel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orbel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orbel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orbel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orbel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orbel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orbe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16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16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1277600" y="0"/>
            <a:ext cx="9144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1277600" y="5486400"/>
            <a:ext cx="9144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5717" y="5648960"/>
            <a:ext cx="73152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10510428" y="3987800"/>
            <a:ext cx="2367281" cy="4876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474869" y="1584960"/>
            <a:ext cx="2438399" cy="4876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27B613C-1AD7-49D3-885D-F654C5CDBAA6}" type="datetime1">
              <a:rPr lang="en-US" smtClean="0"/>
              <a:pPr/>
              <a:t>24-May-16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600204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C1FE27-F7BD-41E7-BC4D-5F04E0C656AF}" type="datetimeFigureOut">
              <a:rPr lang="en-US" smtClean="0"/>
              <a:t>24-May-16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499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7.jpeg"/><Relationship Id="rId11" Type="http://schemas.openxmlformats.org/officeDocument/2006/relationships/image" Target="../media/image12.png"/><Relationship Id="rId5" Type="http://schemas.openxmlformats.org/officeDocument/2006/relationships/image" Target="../media/image6.jpeg"/><Relationship Id="rId10" Type="http://schemas.openxmlformats.org/officeDocument/2006/relationships/image" Target="../media/image11.gif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34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33.jpe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hyperlink" Target="http://pic.pimg.tw/zitolife/1424103918-1935019129.jpg" TargetMode="External"/><Relationship Id="rId7" Type="http://schemas.openxmlformats.org/officeDocument/2006/relationships/image" Target="../media/image44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gif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64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2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2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77.tiff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tiff"/><Relationship Id="rId7" Type="http://schemas.openxmlformats.org/officeDocument/2006/relationships/image" Target="../media/image86.tiff"/><Relationship Id="rId2" Type="http://schemas.openxmlformats.org/officeDocument/2006/relationships/image" Target="../media/image81.tiff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85.tiff"/><Relationship Id="rId5" Type="http://schemas.openxmlformats.org/officeDocument/2006/relationships/image" Target="../media/image84.tiff"/><Relationship Id="rId4" Type="http://schemas.openxmlformats.org/officeDocument/2006/relationships/image" Target="../media/image83.tif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hyperlink" Target="https://www.cia.gov/library/publications/resources/the-world-factbook/rankorder/2078rank.html#gm" TargetMode="External"/><Relationship Id="rId1" Type="http://schemas.openxmlformats.org/officeDocument/2006/relationships/slideLayout" Target="../slideLayouts/slideLayout2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hyperlink" Target="https://www.cia.gov/library/publications/resources/the-world-factbook/rankorder/2087rank.html#gm" TargetMode="External"/><Relationship Id="rId1" Type="http://schemas.openxmlformats.org/officeDocument/2006/relationships/slideLayout" Target="../slideLayouts/slideLayout20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tiff"/><Relationship Id="rId3" Type="http://schemas.openxmlformats.org/officeDocument/2006/relationships/image" Target="../media/image90.tiff"/><Relationship Id="rId7" Type="http://schemas.openxmlformats.org/officeDocument/2006/relationships/image" Target="../media/image94.tiff"/><Relationship Id="rId2" Type="http://schemas.openxmlformats.org/officeDocument/2006/relationships/image" Target="../media/image89.tiff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93.tiff"/><Relationship Id="rId5" Type="http://schemas.openxmlformats.org/officeDocument/2006/relationships/image" Target="../media/image92.tiff"/><Relationship Id="rId4" Type="http://schemas.openxmlformats.org/officeDocument/2006/relationships/image" Target="../media/image91.tiff"/><Relationship Id="rId9" Type="http://schemas.openxmlformats.org/officeDocument/2006/relationships/image" Target="../media/image96.tiff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0.png"/><Relationship Id="rId4" Type="http://schemas.openxmlformats.org/officeDocument/2006/relationships/image" Target="../media/image97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3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6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7" Type="http://schemas.openxmlformats.org/officeDocument/2006/relationships/image" Target="../media/image114.jpe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3.jpeg"/><Relationship Id="rId5" Type="http://schemas.openxmlformats.org/officeDocument/2006/relationships/image" Target="../media/image112.png"/><Relationship Id="rId4" Type="http://schemas.openxmlformats.org/officeDocument/2006/relationships/image" Target="../media/image11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8.png"/><Relationship Id="rId4" Type="http://schemas.openxmlformats.org/officeDocument/2006/relationships/image" Target="../media/image117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2.jpeg"/><Relationship Id="rId4" Type="http://schemas.openxmlformats.org/officeDocument/2006/relationships/image" Target="../media/image121.jpe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5923147" y="2347416"/>
            <a:ext cx="5145207" cy="1619298"/>
          </a:xfrm>
        </p:spPr>
        <p:txBody>
          <a:bodyPr>
            <a:normAutofit/>
          </a:bodyPr>
          <a:lstStyle/>
          <a:p>
            <a:r>
              <a:rPr lang="en-US" sz="8800" dirty="0" smtClean="0"/>
              <a:t>GERMANY</a:t>
            </a:r>
            <a:endParaRPr lang="en-US" sz="88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8011262" y="4094330"/>
            <a:ext cx="3074689" cy="2552131"/>
          </a:xfrm>
        </p:spPr>
        <p:txBody>
          <a:bodyPr>
            <a:noAutofit/>
          </a:bodyPr>
          <a:lstStyle/>
          <a:p>
            <a:pPr algn="r"/>
            <a:r>
              <a:rPr lang="en-US" sz="2800" dirty="0" smtClean="0">
                <a:latin typeface="+mj-lt"/>
              </a:rPr>
              <a:t>Emilia 10444003</a:t>
            </a:r>
          </a:p>
          <a:p>
            <a:pPr algn="r"/>
            <a:r>
              <a:rPr lang="en-US" sz="2800" dirty="0" smtClean="0">
                <a:latin typeface="+mj-lt"/>
              </a:rPr>
              <a:t>Vicky 10444031</a:t>
            </a:r>
          </a:p>
          <a:p>
            <a:pPr algn="r"/>
            <a:r>
              <a:rPr lang="en-US" sz="2800" dirty="0" err="1" smtClean="0">
                <a:latin typeface="+mj-lt"/>
              </a:rPr>
              <a:t>Fion</a:t>
            </a:r>
            <a:r>
              <a:rPr lang="en-US" sz="2800" dirty="0" smtClean="0">
                <a:latin typeface="+mj-lt"/>
              </a:rPr>
              <a:t> 10444014</a:t>
            </a:r>
          </a:p>
          <a:p>
            <a:pPr algn="r"/>
            <a:r>
              <a:rPr lang="en-US" sz="2800" dirty="0" smtClean="0">
                <a:latin typeface="+mj-lt"/>
              </a:rPr>
              <a:t>Jenny 10444034</a:t>
            </a:r>
          </a:p>
          <a:p>
            <a:pPr algn="r"/>
            <a:r>
              <a:rPr lang="en-US" sz="2800" dirty="0" smtClean="0">
                <a:latin typeface="+mj-lt"/>
              </a:rPr>
              <a:t>Cora 10444035</a:t>
            </a:r>
            <a:endParaRPr lang="en-US" sz="2800" dirty="0">
              <a:latin typeface="+mj-lt"/>
            </a:endParaRPr>
          </a:p>
        </p:txBody>
      </p:sp>
      <p:pic>
        <p:nvPicPr>
          <p:cNvPr id="1026" name="Picture 2" descr="C:\Users\EMILIA\Desktop\Germany_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377" y="353160"/>
            <a:ext cx="5886662" cy="6905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5051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500" dirty="0" smtClean="0"/>
              <a:t>Outline</a:t>
            </a:r>
            <a:endParaRPr lang="en-US" sz="5500" dirty="0"/>
          </a:p>
        </p:txBody>
      </p:sp>
      <p:graphicFrame>
        <p:nvGraphicFramePr>
          <p:cNvPr id="5" name="資料庫圖表 4"/>
          <p:cNvGraphicFramePr/>
          <p:nvPr>
            <p:extLst>
              <p:ext uri="{D42A27DB-BD31-4B8C-83A1-F6EECF244321}">
                <p14:modId xmlns:p14="http://schemas.microsoft.com/office/powerpoint/2010/main" val="3697965973"/>
              </p:ext>
            </p:extLst>
          </p:nvPr>
        </p:nvGraphicFramePr>
        <p:xfrm>
          <a:off x="3041935" y="378472"/>
          <a:ext cx="8128000" cy="6138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00907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3630305" y="2388362"/>
            <a:ext cx="4339987" cy="1646594"/>
          </a:xfrm>
        </p:spPr>
        <p:txBody>
          <a:bodyPr>
            <a:noAutofit/>
          </a:bodyPr>
          <a:lstStyle/>
          <a:p>
            <a:r>
              <a:rPr lang="en-US" altLang="zh-TW" sz="8800" dirty="0" smtClean="0"/>
              <a:t>Location</a:t>
            </a:r>
            <a:endParaRPr lang="zh-TW" altLang="en-US" sz="88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46015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 descr="deguomap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86912" y="586854"/>
            <a:ext cx="10612703" cy="5470581"/>
          </a:xfrm>
        </p:spPr>
      </p:pic>
      <p:pic>
        <p:nvPicPr>
          <p:cNvPr id="5" name="圖片 4" descr="奧地利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30953" y="5301208"/>
            <a:ext cx="1157676" cy="537998"/>
          </a:xfrm>
          <a:prstGeom prst="rect">
            <a:avLst/>
          </a:prstGeom>
        </p:spPr>
      </p:pic>
      <p:pic>
        <p:nvPicPr>
          <p:cNvPr id="6" name="圖片 5" descr="瑞士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15148" y="5373217"/>
            <a:ext cx="1176075" cy="564691"/>
          </a:xfrm>
          <a:prstGeom prst="rect">
            <a:avLst/>
          </a:prstGeom>
        </p:spPr>
      </p:pic>
      <p:pic>
        <p:nvPicPr>
          <p:cNvPr id="7" name="圖片 6" descr="盧森堡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175787" y="3789040"/>
            <a:ext cx="800791" cy="432364"/>
          </a:xfrm>
          <a:prstGeom prst="rect">
            <a:avLst/>
          </a:prstGeom>
        </p:spPr>
      </p:pic>
      <p:pic>
        <p:nvPicPr>
          <p:cNvPr id="8" name="圖片 7" descr="丹麥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824192" y="482523"/>
            <a:ext cx="1056117" cy="462051"/>
          </a:xfrm>
          <a:prstGeom prst="rect">
            <a:avLst/>
          </a:prstGeom>
        </p:spPr>
      </p:pic>
      <p:pic>
        <p:nvPicPr>
          <p:cNvPr id="9" name="圖片 8" descr="比利時.png"/>
          <p:cNvPicPr>
            <a:picLocks noChangeAspect="1"/>
          </p:cNvPicPr>
          <p:nvPr/>
        </p:nvPicPr>
        <p:blipFill>
          <a:blip r:embed="rId7" cstate="print"/>
          <a:srcRect b="27084"/>
          <a:stretch>
            <a:fillRect/>
          </a:stretch>
        </p:blipFill>
        <p:spPr>
          <a:xfrm>
            <a:off x="3215680" y="2852936"/>
            <a:ext cx="1152128" cy="504056"/>
          </a:xfrm>
          <a:prstGeom prst="rect">
            <a:avLst/>
          </a:prstGeom>
        </p:spPr>
      </p:pic>
      <p:pic>
        <p:nvPicPr>
          <p:cNvPr id="10" name="圖片 9" descr="法國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295468" y="4339195"/>
            <a:ext cx="1538409" cy="648073"/>
          </a:xfrm>
          <a:prstGeom prst="rect">
            <a:avLst/>
          </a:prstGeom>
        </p:spPr>
      </p:pic>
      <p:pic>
        <p:nvPicPr>
          <p:cNvPr id="11" name="圖片 10" descr="波瀾.gif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925011" y="1916832"/>
            <a:ext cx="1296144" cy="648072"/>
          </a:xfrm>
          <a:prstGeom prst="rect">
            <a:avLst/>
          </a:prstGeom>
        </p:spPr>
      </p:pic>
      <p:pic>
        <p:nvPicPr>
          <p:cNvPr id="12" name="圖片 11" descr="捷克.gif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880310" y="3789040"/>
            <a:ext cx="1104697" cy="550154"/>
          </a:xfrm>
          <a:prstGeom prst="rect">
            <a:avLst/>
          </a:prstGeom>
        </p:spPr>
      </p:pic>
      <p:pic>
        <p:nvPicPr>
          <p:cNvPr id="13" name="圖片 12" descr="荷蘭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791744" y="1556792"/>
            <a:ext cx="1127824" cy="56356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6128" y="2348880"/>
            <a:ext cx="1231201" cy="5522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0404319"/>
      </p:ext>
    </p:extLst>
  </p:cSld>
  <p:clrMapOvr>
    <a:masterClrMapping/>
  </p:clrMapOvr>
  <p:transition spd="slow" advTm="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 descr="goo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19669" y="0"/>
            <a:ext cx="6432715" cy="6739876"/>
          </a:xfrm>
          <a:prstGeom prst="rect">
            <a:avLst/>
          </a:prstGeom>
        </p:spPr>
      </p:pic>
      <p:sp>
        <p:nvSpPr>
          <p:cNvPr id="14" name="文字方塊 13"/>
          <p:cNvSpPr txBox="1"/>
          <p:nvPr/>
        </p:nvSpPr>
        <p:spPr>
          <a:xfrm>
            <a:off x="10032437" y="980728"/>
            <a:ext cx="235158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800" b="1" dirty="0" smtClean="0">
                <a:solidFill>
                  <a:srgbClr val="FF0000"/>
                </a:solidFill>
              </a:rPr>
              <a:t>Berlin</a:t>
            </a:r>
          </a:p>
        </p:txBody>
      </p:sp>
      <p:sp>
        <p:nvSpPr>
          <p:cNvPr id="19" name="向右箭號 18"/>
          <p:cNvSpPr/>
          <p:nvPr/>
        </p:nvSpPr>
        <p:spPr>
          <a:xfrm rot="19542499">
            <a:off x="8265297" y="1706630"/>
            <a:ext cx="1750471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向右箭號 20"/>
          <p:cNvSpPr/>
          <p:nvPr/>
        </p:nvSpPr>
        <p:spPr>
          <a:xfrm rot="20208570">
            <a:off x="7065833" y="5452986"/>
            <a:ext cx="2506275" cy="570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文字方塊 21"/>
          <p:cNvSpPr txBox="1"/>
          <p:nvPr/>
        </p:nvSpPr>
        <p:spPr>
          <a:xfrm>
            <a:off x="9744405" y="4725145"/>
            <a:ext cx="24475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600" b="1" dirty="0" smtClean="0">
                <a:solidFill>
                  <a:srgbClr val="FF0000"/>
                </a:solidFill>
              </a:rPr>
              <a:t>Munich</a:t>
            </a:r>
            <a:endParaRPr lang="zh-TW" altLang="en-US" sz="3600" b="1" dirty="0">
              <a:solidFill>
                <a:srgbClr val="FF0000"/>
              </a:solidFill>
            </a:endParaRPr>
          </a:p>
        </p:txBody>
      </p:sp>
      <p:sp>
        <p:nvSpPr>
          <p:cNvPr id="29" name="向右箭號 28"/>
          <p:cNvSpPr/>
          <p:nvPr/>
        </p:nvSpPr>
        <p:spPr>
          <a:xfrm rot="9097809">
            <a:off x="2740485" y="1974338"/>
            <a:ext cx="3399287" cy="535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0" name="文字方塊 29"/>
          <p:cNvSpPr txBox="1"/>
          <p:nvPr/>
        </p:nvSpPr>
        <p:spPr>
          <a:xfrm>
            <a:off x="239349" y="2492897"/>
            <a:ext cx="29763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600" b="1" dirty="0" smtClean="0">
                <a:solidFill>
                  <a:srgbClr val="FF0000"/>
                </a:solidFill>
              </a:rPr>
              <a:t>Hamburg</a:t>
            </a:r>
          </a:p>
        </p:txBody>
      </p:sp>
      <p:sp>
        <p:nvSpPr>
          <p:cNvPr id="31" name="向右箭號 30"/>
          <p:cNvSpPr/>
          <p:nvPr/>
        </p:nvSpPr>
        <p:spPr>
          <a:xfrm rot="9803832">
            <a:off x="2607884" y="3625935"/>
            <a:ext cx="1104395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3" name="文字方塊 32"/>
          <p:cNvSpPr txBox="1"/>
          <p:nvPr/>
        </p:nvSpPr>
        <p:spPr>
          <a:xfrm>
            <a:off x="239349" y="3501008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600" b="1" dirty="0" smtClean="0">
                <a:solidFill>
                  <a:srgbClr val="FF0000"/>
                </a:solidFill>
              </a:rPr>
              <a:t>Cologne</a:t>
            </a:r>
            <a:endParaRPr lang="zh-TW" altLang="en-US" sz="3600" b="1" dirty="0">
              <a:solidFill>
                <a:srgbClr val="FF0000"/>
              </a:solidFill>
            </a:endParaRPr>
          </a:p>
        </p:txBody>
      </p:sp>
      <p:sp>
        <p:nvSpPr>
          <p:cNvPr id="34" name="向右箭號 33"/>
          <p:cNvSpPr/>
          <p:nvPr/>
        </p:nvSpPr>
        <p:spPr>
          <a:xfrm rot="9097809">
            <a:off x="2733863" y="4692445"/>
            <a:ext cx="2330024" cy="721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5" name="文字方塊 34"/>
          <p:cNvSpPr txBox="1"/>
          <p:nvPr/>
        </p:nvSpPr>
        <p:spPr>
          <a:xfrm>
            <a:off x="239349" y="4941169"/>
            <a:ext cx="2927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600" b="1" dirty="0" smtClean="0">
                <a:solidFill>
                  <a:srgbClr val="FF0000"/>
                </a:solidFill>
              </a:rPr>
              <a:t>Frankfurt</a:t>
            </a:r>
            <a:endParaRPr lang="zh-TW" alt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15471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allAtOnce"/>
      <p:bldP spid="19" grpId="0" animBg="1"/>
      <p:bldP spid="21" grpId="0" animBg="1"/>
      <p:bldP spid="22" grpId="0" build="allAtOnce"/>
      <p:bldP spid="29" grpId="0" animBg="1"/>
      <p:bldP spid="30" grpId="0" build="allAtOnce"/>
      <p:bldP spid="31" grpId="0" animBg="1"/>
      <p:bldP spid="33" grpId="0" build="allAtOnce"/>
      <p:bldP spid="34" grpId="0" animBg="1"/>
      <p:bldP spid="35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4039742" y="2442951"/>
            <a:ext cx="3957851" cy="1510116"/>
          </a:xfrm>
        </p:spPr>
        <p:txBody>
          <a:bodyPr>
            <a:normAutofit/>
          </a:bodyPr>
          <a:lstStyle/>
          <a:p>
            <a:r>
              <a:rPr lang="en-US" altLang="zh-TW" sz="8800" dirty="0"/>
              <a:t>Climate</a:t>
            </a:r>
            <a:endParaRPr lang="zh-TW" altLang="en-US" sz="88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0101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27381" y="0"/>
            <a:ext cx="10972800" cy="1143000"/>
          </a:xfrm>
        </p:spPr>
        <p:txBody>
          <a:bodyPr/>
          <a:lstStyle/>
          <a:p>
            <a:r>
              <a:rPr lang="en-US" altLang="zh-TW" sz="5500" dirty="0" smtClean="0"/>
              <a:t>Rainfall</a:t>
            </a:r>
            <a:endParaRPr lang="zh-TW" altLang="en-US" sz="5500" dirty="0"/>
          </a:p>
        </p:txBody>
      </p:sp>
      <p:pic>
        <p:nvPicPr>
          <p:cNvPr id="8" name="內容版面配置區 7" descr="Pop_density_of_Germany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09453" y="1483409"/>
            <a:ext cx="3848959" cy="4800600"/>
          </a:xfrm>
        </p:spPr>
      </p:pic>
      <p:pic>
        <p:nvPicPr>
          <p:cNvPr id="10" name="圖片 9" descr="Germany-Climate-ma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32355" y="1007954"/>
            <a:ext cx="5451852" cy="506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942314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432688" y="332656"/>
            <a:ext cx="9601067" cy="1143000"/>
          </a:xfrm>
        </p:spPr>
        <p:txBody>
          <a:bodyPr>
            <a:normAutofit/>
          </a:bodyPr>
          <a:lstStyle/>
          <a:p>
            <a:r>
              <a:rPr lang="en-US" altLang="zh-TW" sz="5500" dirty="0"/>
              <a:t>A</a:t>
            </a:r>
            <a:r>
              <a:rPr lang="en-US" altLang="zh-TW" sz="5500" dirty="0" smtClean="0"/>
              <a:t>verage temperature </a:t>
            </a:r>
            <a:endParaRPr lang="zh-TW" altLang="en-US" sz="5500" dirty="0"/>
          </a:p>
        </p:txBody>
      </p:sp>
      <p:graphicFrame>
        <p:nvGraphicFramePr>
          <p:cNvPr id="16" name="內容版面配置區 1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0326445"/>
              </p:ext>
            </p:extLst>
          </p:nvPr>
        </p:nvGraphicFramePr>
        <p:xfrm>
          <a:off x="527382" y="1700808"/>
          <a:ext cx="10599797" cy="4808482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1899022"/>
                <a:gridCol w="706419"/>
                <a:gridCol w="718522"/>
                <a:gridCol w="653335"/>
                <a:gridCol w="718522"/>
                <a:gridCol w="783709"/>
                <a:gridCol w="718522"/>
                <a:gridCol w="628707"/>
                <a:gridCol w="718522"/>
                <a:gridCol w="718522"/>
                <a:gridCol w="718522"/>
                <a:gridCol w="808336"/>
                <a:gridCol w="809137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200" dirty="0" smtClean="0"/>
                        <a:t>City/month</a:t>
                      </a:r>
                      <a:endParaRPr lang="en-US" altLang="zh-TW" sz="2200" b="1" dirty="0" smtClean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Jan</a:t>
                      </a:r>
                      <a:endParaRPr lang="zh-TW" altLang="en-US" sz="20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Feb</a:t>
                      </a:r>
                      <a:endParaRPr lang="zh-TW" altLang="en-US" sz="20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 smtClean="0"/>
                        <a:t>Mar</a:t>
                      </a:r>
                      <a:endParaRPr lang="zh-TW" altLang="en-US" sz="1800" dirty="0"/>
                    </a:p>
                  </a:txBody>
                  <a:tcPr marL="60960" marR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Apr</a:t>
                      </a:r>
                      <a:endParaRPr lang="zh-TW" altLang="en-US" sz="20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700" dirty="0" smtClean="0"/>
                        <a:t>May</a:t>
                      </a:r>
                      <a:endParaRPr lang="zh-TW" altLang="en-US" sz="17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Jun</a:t>
                      </a:r>
                      <a:endParaRPr lang="zh-TW" altLang="en-US" sz="20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Jul</a:t>
                      </a:r>
                      <a:endParaRPr lang="zh-TW" altLang="en-US" sz="20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900" dirty="0" smtClean="0"/>
                        <a:t>Aug</a:t>
                      </a:r>
                      <a:endParaRPr lang="zh-TW" altLang="en-US" sz="19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Sep</a:t>
                      </a:r>
                      <a:endParaRPr lang="zh-TW" altLang="en-US" sz="20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Oct</a:t>
                      </a:r>
                      <a:endParaRPr lang="zh-TW" altLang="en-US" sz="20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900" dirty="0" smtClean="0"/>
                        <a:t>Nov</a:t>
                      </a:r>
                      <a:endParaRPr lang="zh-TW" altLang="en-US" sz="19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Dec</a:t>
                      </a:r>
                      <a:endParaRPr lang="zh-TW" altLang="en-US" sz="2000" dirty="0"/>
                    </a:p>
                  </a:txBody>
                  <a:tcPr marL="121920" marR="121920"/>
                </a:tc>
              </a:tr>
              <a:tr h="1090937">
                <a:tc>
                  <a:txBody>
                    <a:bodyPr/>
                    <a:lstStyle/>
                    <a:p>
                      <a:pPr algn="ctr"/>
                      <a:endParaRPr lang="en-US" altLang="zh-TW" sz="2200" dirty="0" smtClean="0"/>
                    </a:p>
                    <a:p>
                      <a:pPr algn="ctr"/>
                      <a:r>
                        <a:rPr lang="en-US" altLang="zh-TW" sz="2200" dirty="0" smtClean="0"/>
                        <a:t>Berlin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 marL="0" marR="0" marT="0" marB="0" anchor="ctr"/>
                </a:tc>
              </a:tr>
              <a:tr h="1090937">
                <a:tc>
                  <a:txBody>
                    <a:bodyPr/>
                    <a:lstStyle/>
                    <a:p>
                      <a:pPr algn="ctr"/>
                      <a:endParaRPr lang="en-US" altLang="zh-TW" sz="2200" dirty="0" smtClean="0"/>
                    </a:p>
                    <a:p>
                      <a:pPr algn="ctr"/>
                      <a:r>
                        <a:rPr lang="en-US" altLang="zh-TW" sz="2200" dirty="0" smtClean="0"/>
                        <a:t>Hamburg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 marL="0" marR="0" marT="0" marB="0" anchor="ctr"/>
                </a:tc>
              </a:tr>
              <a:tr h="8477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22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dirty="0" smtClean="0"/>
                        <a:t>Frankfurt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2200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 marL="0" marR="0" marT="0" marB="0" anchor="ctr"/>
                </a:tc>
              </a:tr>
              <a:tr h="109093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22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dirty="0" smtClean="0"/>
                        <a:t>Munich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2200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pic>
        <p:nvPicPr>
          <p:cNvPr id="19" name="圖片 18" descr="下載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0879" y="0"/>
            <a:ext cx="2291732" cy="1700808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5303912" y="2204864"/>
            <a:ext cx="2688299" cy="41764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 4"/>
          <p:cNvSpPr/>
          <p:nvPr/>
        </p:nvSpPr>
        <p:spPr>
          <a:xfrm>
            <a:off x="9552384" y="2204864"/>
            <a:ext cx="1536171" cy="4176464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2447595" y="2204864"/>
            <a:ext cx="1344149" cy="4176464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71502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115403" y="2483892"/>
            <a:ext cx="7383439" cy="1496469"/>
          </a:xfrm>
        </p:spPr>
        <p:txBody>
          <a:bodyPr>
            <a:noAutofit/>
          </a:bodyPr>
          <a:lstStyle/>
          <a:p>
            <a:r>
              <a:rPr lang="en-US" altLang="zh-TW" sz="8800" dirty="0" smtClean="0"/>
              <a:t>Festival &amp; Food</a:t>
            </a:r>
            <a:endParaRPr lang="zh-TW" altLang="en-US" sz="88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54186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圖片 17" descr="20150909065706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47595" y="0"/>
            <a:ext cx="7339303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 </a:t>
            </a:r>
            <a:endParaRPr lang="zh-TW" altLang="en-US" dirty="0"/>
          </a:p>
        </p:txBody>
      </p:sp>
      <p:pic>
        <p:nvPicPr>
          <p:cNvPr id="4" name="內容版面配置區 3" descr="images (2)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719402" y="3573017"/>
            <a:ext cx="4128459" cy="2547975"/>
          </a:xfrm>
        </p:spPr>
      </p:pic>
      <p:pic>
        <p:nvPicPr>
          <p:cNvPr id="6" name="圖片 5" descr="images (4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15413" y="332656"/>
            <a:ext cx="3744416" cy="1944216"/>
          </a:xfrm>
          <a:prstGeom prst="rect">
            <a:avLst/>
          </a:prstGeom>
        </p:spPr>
      </p:pic>
      <p:pic>
        <p:nvPicPr>
          <p:cNvPr id="7" name="圖片 6" descr="images (7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152118" y="3789040"/>
            <a:ext cx="4161567" cy="2207660"/>
          </a:xfrm>
          <a:prstGeom prst="rect">
            <a:avLst/>
          </a:prstGeom>
        </p:spPr>
      </p:pic>
      <p:pic>
        <p:nvPicPr>
          <p:cNvPr id="8" name="圖片 7" descr="images.jpg"/>
          <p:cNvPicPr>
            <a:picLocks noChangeAspect="1"/>
          </p:cNvPicPr>
          <p:nvPr/>
        </p:nvPicPr>
        <p:blipFill>
          <a:blip r:embed="rId6" cstate="print"/>
          <a:srcRect l="2"/>
          <a:stretch>
            <a:fillRect/>
          </a:stretch>
        </p:blipFill>
        <p:spPr>
          <a:xfrm>
            <a:off x="6096001" y="404665"/>
            <a:ext cx="4908372" cy="1893565"/>
          </a:xfrm>
          <a:prstGeom prst="rect">
            <a:avLst/>
          </a:prstGeom>
        </p:spPr>
      </p:pic>
      <p:sp>
        <p:nvSpPr>
          <p:cNvPr id="15" name="文字方塊 14"/>
          <p:cNvSpPr txBox="1"/>
          <p:nvPr/>
        </p:nvSpPr>
        <p:spPr>
          <a:xfrm>
            <a:off x="3791744" y="3212976"/>
            <a:ext cx="489654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500" b="1" dirty="0" err="1" smtClean="0"/>
              <a:t>Schweinshaxe</a:t>
            </a:r>
            <a:r>
              <a:rPr lang="en-US" altLang="zh-TW" sz="4500" b="1" dirty="0" smtClean="0"/>
              <a:t> </a:t>
            </a:r>
            <a:endParaRPr lang="zh-TW" altLang="en-US" sz="4500" b="1" dirty="0"/>
          </a:p>
        </p:txBody>
      </p:sp>
      <p:sp>
        <p:nvSpPr>
          <p:cNvPr id="16" name="文字方塊 15"/>
          <p:cNvSpPr txBox="1"/>
          <p:nvPr/>
        </p:nvSpPr>
        <p:spPr>
          <a:xfrm>
            <a:off x="1391478" y="2276872"/>
            <a:ext cx="1981633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500" b="1" dirty="0" err="1"/>
              <a:t>Eisbein</a:t>
            </a:r>
            <a:endParaRPr lang="zh-TW" altLang="en-US" sz="4500" b="1" dirty="0"/>
          </a:p>
        </p:txBody>
      </p:sp>
      <p:sp>
        <p:nvSpPr>
          <p:cNvPr id="19" name="文字方塊 18"/>
          <p:cNvSpPr txBox="1"/>
          <p:nvPr/>
        </p:nvSpPr>
        <p:spPr>
          <a:xfrm>
            <a:off x="6576054" y="2276872"/>
            <a:ext cx="364840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200" b="1" dirty="0" smtClean="0"/>
              <a:t>Sauerkraut</a:t>
            </a:r>
            <a:endParaRPr lang="zh-TW" altLang="en-US" sz="4200" b="1" dirty="0"/>
          </a:p>
        </p:txBody>
      </p:sp>
    </p:spTree>
    <p:extLst>
      <p:ext uri="{BB962C8B-B14F-4D97-AF65-F5344CB8AC3E}">
        <p14:creationId xmlns:p14="http://schemas.microsoft.com/office/powerpoint/2010/main" val="409782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allAtOnce"/>
      <p:bldP spid="16" grpId="0" build="allAtOnce"/>
      <p:bldP spid="19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31371" y="0"/>
            <a:ext cx="10972800" cy="936104"/>
          </a:xfrm>
        </p:spPr>
        <p:txBody>
          <a:bodyPr/>
          <a:lstStyle/>
          <a:p>
            <a:r>
              <a:rPr lang="en-US" altLang="zh-TW" sz="5500" dirty="0" smtClean="0"/>
              <a:t>German sausage</a:t>
            </a:r>
            <a:endParaRPr lang="zh-TW" altLang="en-US" sz="5500" dirty="0"/>
          </a:p>
        </p:txBody>
      </p:sp>
      <p:pic>
        <p:nvPicPr>
          <p:cNvPr id="4" name="內容版面配置區 3" descr="德國油煎香腸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31371" y="1052736"/>
            <a:ext cx="3407701" cy="2016224"/>
          </a:xfrm>
        </p:spPr>
      </p:pic>
      <p:sp>
        <p:nvSpPr>
          <p:cNvPr id="6" name="文字方塊 5"/>
          <p:cNvSpPr txBox="1"/>
          <p:nvPr/>
        </p:nvSpPr>
        <p:spPr>
          <a:xfrm>
            <a:off x="623392" y="3068960"/>
            <a:ext cx="32643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000" b="1" dirty="0" smtClean="0"/>
              <a:t>Bratwurst</a:t>
            </a:r>
            <a:endParaRPr lang="zh-TW" altLang="en-US" sz="3000" b="1" dirty="0"/>
          </a:p>
        </p:txBody>
      </p:sp>
      <p:pic>
        <p:nvPicPr>
          <p:cNvPr id="7" name="圖片 6" descr="巴伐利亞白香腸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71797" y="1052736"/>
            <a:ext cx="3225800" cy="2016224"/>
          </a:xfrm>
          <a:prstGeom prst="rect">
            <a:avLst/>
          </a:prstGeom>
        </p:spPr>
      </p:pic>
      <p:pic>
        <p:nvPicPr>
          <p:cNvPr id="8" name="圖片 7" descr="咖哩香腸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1371" y="3789040"/>
            <a:ext cx="3492500" cy="1944216"/>
          </a:xfrm>
          <a:prstGeom prst="rect">
            <a:avLst/>
          </a:prstGeom>
        </p:spPr>
      </p:pic>
      <p:pic>
        <p:nvPicPr>
          <p:cNvPr id="9" name="圖片 8" descr="法蘭克福腸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920203" y="3861048"/>
            <a:ext cx="3289300" cy="1847850"/>
          </a:xfrm>
          <a:prstGeom prst="rect">
            <a:avLst/>
          </a:prstGeom>
        </p:spPr>
      </p:pic>
      <p:pic>
        <p:nvPicPr>
          <p:cNvPr id="10" name="圖片 9" descr="柏克香腸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824192" y="1052736"/>
            <a:ext cx="3479800" cy="2016224"/>
          </a:xfrm>
          <a:prstGeom prst="rect">
            <a:avLst/>
          </a:prstGeom>
        </p:spPr>
      </p:pic>
      <p:pic>
        <p:nvPicPr>
          <p:cNvPr id="11" name="圖片 10" descr="德國下午茶香腸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559829" y="3789040"/>
            <a:ext cx="2844800" cy="1944216"/>
          </a:xfrm>
          <a:prstGeom prst="rect">
            <a:avLst/>
          </a:prstGeom>
        </p:spPr>
      </p:pic>
      <p:sp>
        <p:nvSpPr>
          <p:cNvPr id="13" name="文字方塊 12"/>
          <p:cNvSpPr txBox="1"/>
          <p:nvPr/>
        </p:nvSpPr>
        <p:spPr>
          <a:xfrm>
            <a:off x="4559829" y="3068960"/>
            <a:ext cx="208294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00" b="1" dirty="0" err="1" smtClean="0"/>
              <a:t>Weisswurst</a:t>
            </a:r>
            <a:endParaRPr lang="zh-TW" altLang="en-US" sz="3000" b="1" dirty="0"/>
          </a:p>
        </p:txBody>
      </p:sp>
      <p:sp>
        <p:nvSpPr>
          <p:cNvPr id="14" name="文字方塊 13"/>
          <p:cNvSpPr txBox="1"/>
          <p:nvPr/>
        </p:nvSpPr>
        <p:spPr>
          <a:xfrm>
            <a:off x="8400256" y="3068960"/>
            <a:ext cx="249627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000" b="1" dirty="0" err="1" smtClean="0"/>
              <a:t>Bockwurst</a:t>
            </a:r>
            <a:endParaRPr lang="zh-TW" altLang="en-US" sz="3000" b="1" dirty="0" smtClean="0"/>
          </a:p>
        </p:txBody>
      </p:sp>
      <p:sp>
        <p:nvSpPr>
          <p:cNvPr id="15" name="文字方塊 14"/>
          <p:cNvSpPr txBox="1"/>
          <p:nvPr/>
        </p:nvSpPr>
        <p:spPr>
          <a:xfrm>
            <a:off x="719403" y="5805264"/>
            <a:ext cx="278430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000" b="1" dirty="0" err="1" smtClean="0"/>
              <a:t>Currywurst</a:t>
            </a:r>
            <a:endParaRPr lang="zh-TW" altLang="en-US" sz="3000" b="1" dirty="0" smtClean="0"/>
          </a:p>
        </p:txBody>
      </p:sp>
      <p:sp>
        <p:nvSpPr>
          <p:cNvPr id="16" name="文字方塊 15"/>
          <p:cNvSpPr txBox="1"/>
          <p:nvPr/>
        </p:nvSpPr>
        <p:spPr>
          <a:xfrm>
            <a:off x="8304246" y="5805264"/>
            <a:ext cx="278430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000" b="1" dirty="0" smtClean="0"/>
              <a:t>Frankfurter</a:t>
            </a:r>
            <a:endParaRPr lang="zh-TW" altLang="en-US" sz="3000" b="1" dirty="0"/>
          </a:p>
        </p:txBody>
      </p:sp>
      <p:sp>
        <p:nvSpPr>
          <p:cNvPr id="17" name="文字方塊 16"/>
          <p:cNvSpPr txBox="1"/>
          <p:nvPr/>
        </p:nvSpPr>
        <p:spPr>
          <a:xfrm>
            <a:off x="4847861" y="5805264"/>
            <a:ext cx="240026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000" b="1" dirty="0" err="1" smtClean="0"/>
              <a:t>Teewurst</a:t>
            </a:r>
            <a:endParaRPr lang="zh-TW" altLang="en-US" sz="3000" b="1" dirty="0" smtClean="0"/>
          </a:p>
        </p:txBody>
      </p:sp>
    </p:spTree>
    <p:extLst>
      <p:ext uri="{BB962C8B-B14F-4D97-AF65-F5344CB8AC3E}">
        <p14:creationId xmlns:p14="http://schemas.microsoft.com/office/powerpoint/2010/main" val="1792231462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3392" y="0"/>
            <a:ext cx="10972800" cy="1052736"/>
          </a:xfrm>
        </p:spPr>
        <p:txBody>
          <a:bodyPr/>
          <a:lstStyle/>
          <a:p>
            <a:r>
              <a:rPr lang="en-US" altLang="zh-TW" sz="5500" dirty="0" smtClean="0"/>
              <a:t>German beer</a:t>
            </a:r>
            <a:endParaRPr lang="zh-TW" altLang="en-US" sz="5500" dirty="0"/>
          </a:p>
        </p:txBody>
      </p:sp>
      <p:pic>
        <p:nvPicPr>
          <p:cNvPr id="4" name="內容版面配置區 3" descr="白啤酒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31372" y="980729"/>
            <a:ext cx="3442329" cy="2304255"/>
          </a:xfrm>
        </p:spPr>
      </p:pic>
      <p:pic>
        <p:nvPicPr>
          <p:cNvPr id="5" name="圖片 4" descr="清啤酒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016213" y="1052736"/>
            <a:ext cx="2880320" cy="2232248"/>
          </a:xfrm>
          <a:prstGeom prst="rect">
            <a:avLst/>
          </a:prstGeom>
        </p:spPr>
      </p:pic>
      <p:pic>
        <p:nvPicPr>
          <p:cNvPr id="6" name="圖片 5" descr="黑啤酒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71798" y="908720"/>
            <a:ext cx="2784309" cy="2448272"/>
          </a:xfrm>
          <a:prstGeom prst="rect">
            <a:avLst/>
          </a:prstGeom>
        </p:spPr>
      </p:pic>
      <p:pic>
        <p:nvPicPr>
          <p:cNvPr id="7" name="圖片 6" descr="出口啤酒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51851" y="3789040"/>
            <a:ext cx="2208245" cy="2376264"/>
          </a:xfrm>
          <a:prstGeom prst="rect">
            <a:avLst/>
          </a:prstGeom>
        </p:spPr>
      </p:pic>
      <p:pic>
        <p:nvPicPr>
          <p:cNvPr id="8" name="圖片 7" descr="科隆啤酒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391478" y="3645024"/>
            <a:ext cx="1920213" cy="2592288"/>
          </a:xfrm>
          <a:prstGeom prst="rect">
            <a:avLst/>
          </a:prstGeom>
        </p:spPr>
      </p:pic>
      <p:pic>
        <p:nvPicPr>
          <p:cNvPr id="9" name="圖片 8" descr="無酒精啤酒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784299" y="3717032"/>
            <a:ext cx="1691680" cy="2393504"/>
          </a:xfrm>
          <a:prstGeom prst="rect">
            <a:avLst/>
          </a:prstGeom>
        </p:spPr>
      </p:pic>
      <p:sp>
        <p:nvSpPr>
          <p:cNvPr id="10" name="文字方塊 9"/>
          <p:cNvSpPr txBox="1"/>
          <p:nvPr/>
        </p:nvSpPr>
        <p:spPr>
          <a:xfrm>
            <a:off x="911424" y="3212976"/>
            <a:ext cx="26882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000" b="1" dirty="0" err="1" smtClean="0"/>
              <a:t>Weizenbier</a:t>
            </a:r>
            <a:endParaRPr lang="zh-TW" altLang="en-US" sz="3000" b="1" dirty="0"/>
          </a:p>
        </p:txBody>
      </p:sp>
      <p:sp>
        <p:nvSpPr>
          <p:cNvPr id="11" name="文字方塊 10"/>
          <p:cNvSpPr txBox="1"/>
          <p:nvPr/>
        </p:nvSpPr>
        <p:spPr>
          <a:xfrm>
            <a:off x="4367808" y="3212976"/>
            <a:ext cx="33603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000" b="1" dirty="0" err="1" smtClean="0"/>
              <a:t>Schwarzbier</a:t>
            </a:r>
            <a:endParaRPr lang="zh-TW" altLang="en-US" sz="3000" b="1" dirty="0"/>
          </a:p>
        </p:txBody>
      </p:sp>
      <p:sp>
        <p:nvSpPr>
          <p:cNvPr id="12" name="文字方塊 11"/>
          <p:cNvSpPr txBox="1"/>
          <p:nvPr/>
        </p:nvSpPr>
        <p:spPr>
          <a:xfrm>
            <a:off x="9119659" y="3140968"/>
            <a:ext cx="307234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000" b="1" dirty="0" err="1" smtClean="0"/>
              <a:t>Pils</a:t>
            </a:r>
            <a:endParaRPr lang="zh-TW" altLang="en-US" sz="3000" b="1" dirty="0"/>
          </a:p>
        </p:txBody>
      </p:sp>
      <p:sp>
        <p:nvSpPr>
          <p:cNvPr id="14" name="文字方塊 13"/>
          <p:cNvSpPr txBox="1"/>
          <p:nvPr/>
        </p:nvSpPr>
        <p:spPr>
          <a:xfrm>
            <a:off x="1391477" y="6093296"/>
            <a:ext cx="23042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000" b="1" dirty="0" err="1" smtClean="0"/>
              <a:t>Kolsch</a:t>
            </a:r>
            <a:endParaRPr lang="zh-TW" altLang="en-US" sz="3000" b="1" dirty="0"/>
          </a:p>
        </p:txBody>
      </p:sp>
      <p:sp>
        <p:nvSpPr>
          <p:cNvPr id="15" name="文字方塊 14"/>
          <p:cNvSpPr txBox="1"/>
          <p:nvPr/>
        </p:nvSpPr>
        <p:spPr>
          <a:xfrm>
            <a:off x="4751851" y="6021288"/>
            <a:ext cx="25922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000" b="1" dirty="0" err="1" smtClean="0"/>
              <a:t>Exportbier</a:t>
            </a:r>
            <a:endParaRPr lang="zh-TW" altLang="en-US" sz="3000" b="1" dirty="0"/>
          </a:p>
        </p:txBody>
      </p:sp>
      <p:sp>
        <p:nvSpPr>
          <p:cNvPr id="16" name="文字方塊 15"/>
          <p:cNvSpPr txBox="1"/>
          <p:nvPr/>
        </p:nvSpPr>
        <p:spPr>
          <a:xfrm>
            <a:off x="7920203" y="6021288"/>
            <a:ext cx="480053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000" b="1" dirty="0" err="1" smtClean="0"/>
              <a:t>Alkohofreies</a:t>
            </a:r>
            <a:r>
              <a:rPr lang="en-US" altLang="zh-TW" sz="3000" b="1" dirty="0" smtClean="0"/>
              <a:t> bier</a:t>
            </a:r>
            <a:endParaRPr lang="zh-TW" altLang="en-US" sz="3000" b="1" dirty="0"/>
          </a:p>
        </p:txBody>
      </p:sp>
    </p:spTree>
    <p:extLst>
      <p:ext uri="{BB962C8B-B14F-4D97-AF65-F5344CB8AC3E}">
        <p14:creationId xmlns:p14="http://schemas.microsoft.com/office/powerpoint/2010/main" val="1633318386"/>
      </p:ext>
    </p:extLst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3392" y="0"/>
            <a:ext cx="10972800" cy="868958"/>
          </a:xfrm>
        </p:spPr>
        <p:txBody>
          <a:bodyPr>
            <a:noAutofit/>
          </a:bodyPr>
          <a:lstStyle/>
          <a:p>
            <a:r>
              <a:rPr lang="en-US" altLang="zh-TW" sz="5500" dirty="0" smtClean="0"/>
              <a:t>Munich Beer </a:t>
            </a:r>
            <a:r>
              <a:rPr lang="en-US" altLang="zh-TW" sz="5500" dirty="0"/>
              <a:t>F</a:t>
            </a:r>
            <a:r>
              <a:rPr lang="en-US" altLang="zh-TW" sz="5500" dirty="0" smtClean="0"/>
              <a:t>estival</a:t>
            </a:r>
            <a:endParaRPr lang="zh-TW" altLang="en-US" sz="5500" dirty="0"/>
          </a:p>
        </p:txBody>
      </p:sp>
      <p:pic>
        <p:nvPicPr>
          <p:cNvPr id="21" name="內容版面配置區 20" descr="images (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2832991" y="476672"/>
            <a:ext cx="2324100" cy="2628900"/>
          </a:xfrm>
        </p:spPr>
      </p:pic>
      <p:pic>
        <p:nvPicPr>
          <p:cNvPr id="5" name="圖片 4" descr="Hackerbräu tent 哈克-普朔爾啤酒廠帳篷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5413" y="980728"/>
            <a:ext cx="5280587" cy="2592288"/>
          </a:xfrm>
          <a:prstGeom prst="rect">
            <a:avLst/>
          </a:prstGeom>
        </p:spPr>
      </p:pic>
      <p:pic>
        <p:nvPicPr>
          <p:cNvPr id="15" name="圖片 14" descr="image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88022" y="3717033"/>
            <a:ext cx="5088565" cy="2592288"/>
          </a:xfrm>
          <a:prstGeom prst="rect">
            <a:avLst/>
          </a:prstGeom>
        </p:spPr>
      </p:pic>
      <p:pic>
        <p:nvPicPr>
          <p:cNvPr id="16" name="圖片 15" descr="下載 (1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88022" y="980729"/>
            <a:ext cx="5000813" cy="2574219"/>
          </a:xfrm>
          <a:prstGeom prst="rect">
            <a:avLst/>
          </a:prstGeom>
        </p:spPr>
      </p:pic>
      <p:pic>
        <p:nvPicPr>
          <p:cNvPr id="17" name="圖片 16" descr="下載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15413" y="3717032"/>
            <a:ext cx="5280587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079104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 descr="images (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9403" y="1268760"/>
            <a:ext cx="6295100" cy="3312368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3392" y="0"/>
            <a:ext cx="10972800" cy="1143000"/>
          </a:xfrm>
        </p:spPr>
        <p:txBody>
          <a:bodyPr>
            <a:normAutofit/>
          </a:bodyPr>
          <a:lstStyle/>
          <a:p>
            <a:r>
              <a:rPr lang="en-US" altLang="zh-TW" sz="5500" dirty="0" smtClean="0"/>
              <a:t>Cologne Carnival</a:t>
            </a:r>
            <a:endParaRPr lang="zh-TW" altLang="en-US" sz="5500" dirty="0"/>
          </a:p>
        </p:txBody>
      </p:sp>
      <p:pic>
        <p:nvPicPr>
          <p:cNvPr id="4" name="內容版面配置區 3" descr="「玫瑰星期一」(Rose Monday)">
            <a:hlinkClick r:id="rId3"/>
          </p:cNvPr>
          <p:cNvPicPr>
            <a:picLocks noGrp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 bwMode="auto">
          <a:xfrm>
            <a:off x="2838450" y="2152650"/>
            <a:ext cx="5702300" cy="369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圖片 5" descr="f_14075933_1.jpg"/>
          <p:cNvPicPr>
            <a:picLocks noChangeAspect="1"/>
          </p:cNvPicPr>
          <p:nvPr/>
        </p:nvPicPr>
        <p:blipFill>
          <a:blip r:embed="rId5" cstate="print"/>
          <a:srcRect r="59375"/>
          <a:stretch>
            <a:fillRect/>
          </a:stretch>
        </p:blipFill>
        <p:spPr>
          <a:xfrm>
            <a:off x="5663951" y="169186"/>
            <a:ext cx="1248139" cy="1052736"/>
          </a:xfrm>
          <a:prstGeom prst="rect">
            <a:avLst/>
          </a:prstGeom>
        </p:spPr>
      </p:pic>
      <p:pic>
        <p:nvPicPr>
          <p:cNvPr id="12" name="圖片 11" descr="5522508674_1c52a7584e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655840" y="1268760"/>
            <a:ext cx="6912767" cy="3501994"/>
          </a:xfrm>
          <a:prstGeom prst="rect">
            <a:avLst/>
          </a:prstGeom>
        </p:spPr>
      </p:pic>
      <p:pic>
        <p:nvPicPr>
          <p:cNvPr id="18" name="圖片 17" descr="images (3)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288021" y="3356992"/>
            <a:ext cx="5280587" cy="3024336"/>
          </a:xfrm>
          <a:prstGeom prst="rect">
            <a:avLst/>
          </a:prstGeom>
        </p:spPr>
      </p:pic>
      <p:pic>
        <p:nvPicPr>
          <p:cNvPr id="19" name="圖片 18" descr="images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19403" y="3356993"/>
            <a:ext cx="6110568" cy="3024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341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-11665973" y="0"/>
            <a:ext cx="10972800" cy="1143000"/>
          </a:xfrm>
        </p:spPr>
        <p:txBody>
          <a:bodyPr/>
          <a:lstStyle/>
          <a:p>
            <a:endParaRPr lang="zh-TW" altLang="en-US" dirty="0"/>
          </a:p>
        </p:txBody>
      </p:sp>
      <p:pic>
        <p:nvPicPr>
          <p:cNvPr id="4" name="內容版面配置區 3" descr="http://g.udn.com.tw/upfiles/B_ED/Edisonwin/PSN_PHOTO/969/f_14075969_1.jpg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5685414" y="3997612"/>
            <a:ext cx="8372" cy="5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圖片 5" descr="http://g.udn.com.tw/upfiles/B_ED/Edisonwin/PSN_PHOTO/979/f_14075979_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1424" y="692696"/>
            <a:ext cx="5088565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圖片 6" descr="http://g.udn.com.tw/upfiles/B_ED/Edisonwin/PSN_PHOTO/999/f_14075999_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80043" y="692696"/>
            <a:ext cx="4992555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文字方塊 7"/>
          <p:cNvSpPr txBox="1"/>
          <p:nvPr/>
        </p:nvSpPr>
        <p:spPr>
          <a:xfrm>
            <a:off x="7152117" y="188640"/>
            <a:ext cx="3456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b="1" dirty="0" smtClean="0"/>
              <a:t>Rose Monday</a:t>
            </a:r>
            <a:endParaRPr lang="zh-TW" altLang="en-US" sz="2800" b="1" dirty="0"/>
          </a:p>
        </p:txBody>
      </p:sp>
      <p:sp>
        <p:nvSpPr>
          <p:cNvPr id="9" name="文字方塊 8"/>
          <p:cNvSpPr txBox="1"/>
          <p:nvPr/>
        </p:nvSpPr>
        <p:spPr>
          <a:xfrm>
            <a:off x="1103445" y="188640"/>
            <a:ext cx="47045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b="1" dirty="0" smtClean="0"/>
              <a:t>Women’s Carnival Day</a:t>
            </a:r>
            <a:endParaRPr lang="zh-TW" altLang="en-US" sz="2800" b="1" dirty="0"/>
          </a:p>
        </p:txBody>
      </p:sp>
      <p:sp>
        <p:nvSpPr>
          <p:cNvPr id="10" name="文字方塊 9"/>
          <p:cNvSpPr txBox="1"/>
          <p:nvPr/>
        </p:nvSpPr>
        <p:spPr>
          <a:xfrm>
            <a:off x="7056107" y="3501008"/>
            <a:ext cx="41284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b="1" dirty="0" smtClean="0"/>
              <a:t>Ash Wednesday</a:t>
            </a:r>
            <a:endParaRPr lang="zh-TW" altLang="en-US" sz="2800" b="1" dirty="0"/>
          </a:p>
        </p:txBody>
      </p:sp>
      <p:pic>
        <p:nvPicPr>
          <p:cNvPr id="12" name="圖片 11" descr="http://g.udn.com.tw/upfiles/B_ED/Edisonwin/PSN_PHOTO/109/f_14076109_1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11424" y="3573016"/>
            <a:ext cx="5088565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圖片 10" descr="http://g.udn.com.tw/upfiles/B_ED/Edisonwin/PSN_PHOTO/122/f_14076122_1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72064" y="4005064"/>
            <a:ext cx="4512501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53898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 descr="紐倫堡街景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7382" y="1412776"/>
            <a:ext cx="6635105" cy="3312368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3392" y="188640"/>
            <a:ext cx="10972800" cy="1143000"/>
          </a:xfrm>
        </p:spPr>
        <p:txBody>
          <a:bodyPr>
            <a:normAutofit/>
          </a:bodyPr>
          <a:lstStyle/>
          <a:p>
            <a:r>
              <a:rPr lang="en-US" altLang="zh-TW" sz="5500" dirty="0"/>
              <a:t> </a:t>
            </a:r>
            <a:r>
              <a:rPr lang="en-US" altLang="zh-TW" sz="5500" dirty="0" smtClean="0"/>
              <a:t>Nurnberg Christmas Market</a:t>
            </a:r>
            <a:r>
              <a:rPr lang="en-US" altLang="zh-TW" sz="5500" dirty="0"/>
              <a:t> </a:t>
            </a:r>
            <a:r>
              <a:rPr lang="en-US" altLang="zh-TW" sz="5500" b="1" dirty="0"/>
              <a:t>  </a:t>
            </a:r>
            <a:endParaRPr lang="zh-TW" altLang="en-US" sz="5500" dirty="0"/>
          </a:p>
        </p:txBody>
      </p:sp>
      <p:pic>
        <p:nvPicPr>
          <p:cNvPr id="4" name="內容版面配置區 3" descr="images (2)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456112" y="3076575"/>
            <a:ext cx="2466975" cy="1847850"/>
          </a:xfrm>
        </p:spPr>
      </p:pic>
      <p:pic>
        <p:nvPicPr>
          <p:cNvPr id="12" name="圖片 11" descr="聖母教堂(Frauenkirch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7381" y="2996952"/>
            <a:ext cx="6240693" cy="3384376"/>
          </a:xfrm>
          <a:prstGeom prst="rect">
            <a:avLst/>
          </a:prstGeom>
        </p:spPr>
      </p:pic>
      <p:pic>
        <p:nvPicPr>
          <p:cNvPr id="14" name="圖片 13" descr="759356629_m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768075" y="1412776"/>
            <a:ext cx="4425280" cy="4437112"/>
          </a:xfrm>
          <a:prstGeom prst="rect">
            <a:avLst/>
          </a:prstGeom>
        </p:spPr>
      </p:pic>
      <p:sp>
        <p:nvSpPr>
          <p:cNvPr id="15" name="文字方塊 14"/>
          <p:cNvSpPr txBox="1"/>
          <p:nvPr/>
        </p:nvSpPr>
        <p:spPr>
          <a:xfrm>
            <a:off x="6768075" y="1340768"/>
            <a:ext cx="38404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b="1" dirty="0" err="1">
                <a:solidFill>
                  <a:schemeClr val="bg1"/>
                </a:solidFill>
              </a:rPr>
              <a:t>Schöner</a:t>
            </a:r>
            <a:r>
              <a:rPr lang="en-US" altLang="zh-TW" sz="2800" b="1" dirty="0">
                <a:solidFill>
                  <a:schemeClr val="bg1"/>
                </a:solidFill>
              </a:rPr>
              <a:t> </a:t>
            </a:r>
            <a:r>
              <a:rPr lang="en-US" altLang="zh-TW" sz="2800" b="1" dirty="0" err="1">
                <a:solidFill>
                  <a:schemeClr val="bg1"/>
                </a:solidFill>
              </a:rPr>
              <a:t>Brunnen</a:t>
            </a:r>
            <a:endParaRPr lang="zh-TW" altLang="en-US" sz="2800" b="1" dirty="0">
              <a:solidFill>
                <a:schemeClr val="bg1"/>
              </a:solidFill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527381" y="2996952"/>
            <a:ext cx="2976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b="1" dirty="0" err="1">
                <a:solidFill>
                  <a:schemeClr val="bg1"/>
                </a:solidFill>
              </a:rPr>
              <a:t>Frauenkirche</a:t>
            </a:r>
            <a:endParaRPr lang="zh-TW" alt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865450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allAtOnce"/>
      <p:bldP spid="16" grpId="0" build="allAtOnce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 descr="熱葡萄酒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9403" y="1196752"/>
            <a:ext cx="5184576" cy="2664296"/>
          </a:xfrm>
          <a:prstGeom prst="rect">
            <a:avLst/>
          </a:prstGeom>
        </p:spPr>
      </p:pic>
      <p:pic>
        <p:nvPicPr>
          <p:cNvPr id="7" name="內容版面配置區 6" descr="下載 (1)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6768075" y="548680"/>
            <a:ext cx="3936437" cy="1944216"/>
          </a:xfrm>
        </p:spPr>
      </p:pic>
      <p:pic>
        <p:nvPicPr>
          <p:cNvPr id="8" name="圖片 7" descr="schneeball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64085" y="3212976"/>
            <a:ext cx="3744416" cy="2808312"/>
          </a:xfrm>
          <a:prstGeom prst="rect">
            <a:avLst/>
          </a:prstGeom>
        </p:spPr>
      </p:pic>
      <p:pic>
        <p:nvPicPr>
          <p:cNvPr id="9" name="圖片 8" descr="雪球餅乾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255574" y="4365105"/>
            <a:ext cx="3492500" cy="1743075"/>
          </a:xfrm>
          <a:prstGeom prst="rect">
            <a:avLst/>
          </a:prstGeom>
        </p:spPr>
      </p:pic>
      <p:sp>
        <p:nvSpPr>
          <p:cNvPr id="11" name="文字方塊 10"/>
          <p:cNvSpPr txBox="1"/>
          <p:nvPr/>
        </p:nvSpPr>
        <p:spPr>
          <a:xfrm>
            <a:off x="527382" y="260649"/>
            <a:ext cx="53765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b="1" dirty="0" err="1" smtClean="0"/>
              <a:t>Glühwein</a:t>
            </a:r>
            <a:endParaRPr lang="en-US" altLang="zh-TW" sz="2800" b="1" dirty="0"/>
          </a:p>
          <a:p>
            <a:r>
              <a:rPr lang="en-US" altLang="zh-TW" sz="2800" b="1" dirty="0" err="1" smtClean="0"/>
              <a:t>Glühwein</a:t>
            </a:r>
            <a:r>
              <a:rPr lang="en-US" altLang="zh-TW" sz="2800" b="1" dirty="0" smtClean="0"/>
              <a:t> </a:t>
            </a:r>
            <a:r>
              <a:rPr lang="en-US" altLang="zh-TW" sz="2800" b="1" dirty="0" err="1" smtClean="0"/>
              <a:t>ohne</a:t>
            </a:r>
            <a:r>
              <a:rPr lang="en-US" altLang="zh-TW" sz="2800" b="1" dirty="0" smtClean="0"/>
              <a:t> </a:t>
            </a:r>
            <a:r>
              <a:rPr lang="en-US" altLang="zh-TW" sz="2800" b="1" dirty="0" err="1" smtClean="0"/>
              <a:t>Alkohol</a:t>
            </a:r>
            <a:endParaRPr lang="zh-TW" altLang="en-US" sz="2800" b="1" dirty="0"/>
          </a:p>
        </p:txBody>
      </p:sp>
      <p:sp>
        <p:nvSpPr>
          <p:cNvPr id="12" name="文字方塊 11"/>
          <p:cNvSpPr txBox="1"/>
          <p:nvPr/>
        </p:nvSpPr>
        <p:spPr>
          <a:xfrm>
            <a:off x="7536160" y="2564904"/>
            <a:ext cx="31683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b="1" dirty="0" err="1"/>
              <a:t>Lebzelten</a:t>
            </a:r>
            <a:endParaRPr lang="zh-TW" altLang="en-US" sz="2800" b="1" dirty="0"/>
          </a:p>
        </p:txBody>
      </p:sp>
      <p:sp>
        <p:nvSpPr>
          <p:cNvPr id="13" name="文字方塊 12"/>
          <p:cNvSpPr txBox="1"/>
          <p:nvPr/>
        </p:nvSpPr>
        <p:spPr>
          <a:xfrm>
            <a:off x="7344139" y="5805264"/>
            <a:ext cx="3456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b="1" dirty="0" err="1" smtClean="0"/>
              <a:t>schneeballe</a:t>
            </a:r>
            <a:endParaRPr lang="zh-TW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4064621222"/>
      </p:ext>
    </p:extLst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zh-TW" sz="8000" dirty="0" smtClean="0"/>
              <a:t/>
            </a:r>
            <a:br>
              <a:rPr lang="en-US" altLang="zh-TW" sz="8000" dirty="0" smtClean="0"/>
            </a:br>
            <a:r>
              <a:rPr lang="en-US" altLang="zh-TW" sz="8000" dirty="0" smtClean="0"/>
              <a:t/>
            </a:r>
            <a:br>
              <a:rPr lang="en-US" altLang="zh-TW" sz="8000" dirty="0" smtClean="0"/>
            </a:br>
            <a:r>
              <a:rPr lang="en-US" altLang="zh-TW" sz="8000" dirty="0"/>
              <a:t/>
            </a:r>
            <a:br>
              <a:rPr lang="en-US" altLang="zh-TW" sz="8000" dirty="0"/>
            </a:br>
            <a:r>
              <a:rPr lang="en-US" altLang="zh-TW" sz="8000" dirty="0" smtClean="0"/>
              <a:t/>
            </a:r>
            <a:br>
              <a:rPr lang="en-US" altLang="zh-TW" sz="8000" dirty="0" smtClean="0"/>
            </a:br>
            <a:r>
              <a:rPr lang="en-US" altLang="zh-TW" sz="8000" dirty="0"/>
              <a:t/>
            </a:r>
            <a:br>
              <a:rPr lang="en-US" altLang="zh-TW" sz="8000" dirty="0"/>
            </a:br>
            <a:r>
              <a:rPr lang="en-US" altLang="zh-TW" sz="8000" dirty="0" smtClean="0"/>
              <a:t/>
            </a:r>
            <a:br>
              <a:rPr lang="en-US" altLang="zh-TW" sz="8000" dirty="0" smtClean="0"/>
            </a:br>
            <a:endParaRPr lang="zh-TW" altLang="en-US" sz="8000" dirty="0"/>
          </a:p>
        </p:txBody>
      </p:sp>
      <p:sp>
        <p:nvSpPr>
          <p:cNvPr id="6" name="文字方塊 5"/>
          <p:cNvSpPr txBox="1"/>
          <p:nvPr/>
        </p:nvSpPr>
        <p:spPr>
          <a:xfrm>
            <a:off x="3683358" y="2678805"/>
            <a:ext cx="505228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8800" dirty="0" smtClean="0">
                <a:latin typeface="+mj-lt"/>
              </a:rPr>
              <a:t>Education</a:t>
            </a:r>
            <a:endParaRPr lang="zh-TW" altLang="en-US" sz="8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52800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33161">
            <a:off x="3606880" y="919277"/>
            <a:ext cx="4810783" cy="4810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86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228" y="2693570"/>
            <a:ext cx="4106347" cy="2483735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9957" y="809236"/>
            <a:ext cx="4149665" cy="4368069"/>
          </a:xfrm>
          <a:prstGeom prst="rect">
            <a:avLst/>
          </a:prstGeom>
        </p:spPr>
      </p:pic>
      <p:sp>
        <p:nvSpPr>
          <p:cNvPr id="4" name="向右箭號 3"/>
          <p:cNvSpPr/>
          <p:nvPr/>
        </p:nvSpPr>
        <p:spPr>
          <a:xfrm>
            <a:off x="5407793" y="3515933"/>
            <a:ext cx="1068946" cy="65682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26427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605307" y="540913"/>
            <a:ext cx="36704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800" dirty="0" err="1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Hauptschule</a:t>
            </a:r>
            <a:endParaRPr lang="zh-TW" altLang="en-US" sz="4800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7509" y="1931831"/>
            <a:ext cx="2466975" cy="1847850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897" y="1931831"/>
            <a:ext cx="5489102" cy="4368565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8332631" y="1470166"/>
            <a:ext cx="217610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5400" dirty="0" smtClean="0"/>
              <a:t>5 years</a:t>
            </a:r>
            <a:endParaRPr lang="zh-TW" altLang="en-US" sz="5400" dirty="0"/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5137" y="3400044"/>
            <a:ext cx="3887070" cy="2900352"/>
          </a:xfrm>
          <a:prstGeom prst="rect">
            <a:avLst/>
          </a:prstGeom>
        </p:spPr>
      </p:pic>
      <p:sp>
        <p:nvSpPr>
          <p:cNvPr id="11" name="文字方塊 10"/>
          <p:cNvSpPr txBox="1"/>
          <p:nvPr/>
        </p:nvSpPr>
        <p:spPr>
          <a:xfrm>
            <a:off x="4081275" y="694801"/>
            <a:ext cx="26436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 </a:t>
            </a:r>
            <a:r>
              <a:rPr lang="en-US" altLang="zh-TW" sz="2800" dirty="0"/>
              <a:t> </a:t>
            </a:r>
            <a:r>
              <a:rPr lang="en-US" altLang="zh-TW" sz="2800" dirty="0" smtClean="0"/>
              <a:t>(</a:t>
            </a:r>
            <a:r>
              <a:rPr lang="en-US" altLang="zh-TW" sz="2800" i="1" dirty="0" smtClean="0"/>
              <a:t>general school)</a:t>
            </a:r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575478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605307" y="540913"/>
            <a:ext cx="36704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8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Gymnasium</a:t>
            </a:r>
            <a:endParaRPr lang="zh-TW" altLang="en-US" sz="4800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1147328" y="2312866"/>
            <a:ext cx="22815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dirty="0" smtClean="0"/>
              <a:t>5~10 grade</a:t>
            </a:r>
            <a:endParaRPr lang="zh-TW" altLang="en-US" sz="3600" dirty="0"/>
          </a:p>
        </p:txBody>
      </p:sp>
      <p:sp>
        <p:nvSpPr>
          <p:cNvPr id="4" name="文字方塊 3"/>
          <p:cNvSpPr txBox="1"/>
          <p:nvPr/>
        </p:nvSpPr>
        <p:spPr>
          <a:xfrm>
            <a:off x="1030309" y="3576987"/>
            <a:ext cx="25155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dirty="0" smtClean="0"/>
              <a:t>11~13 grade</a:t>
            </a:r>
            <a:endParaRPr lang="zh-TW" altLang="en-US" sz="3600" dirty="0"/>
          </a:p>
        </p:txBody>
      </p:sp>
      <p:sp>
        <p:nvSpPr>
          <p:cNvPr id="8" name="文字方塊 7"/>
          <p:cNvSpPr txBox="1"/>
          <p:nvPr/>
        </p:nvSpPr>
        <p:spPr>
          <a:xfrm>
            <a:off x="4018211" y="725578"/>
            <a:ext cx="71903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 smtClean="0"/>
              <a:t>(a </a:t>
            </a:r>
            <a:r>
              <a:rPr lang="en-US" altLang="zh-TW" sz="2400" dirty="0"/>
              <a:t>type of school with a strong emphasis on academic </a:t>
            </a:r>
            <a:r>
              <a:rPr lang="en-US" altLang="zh-TW" sz="2400" dirty="0" smtClean="0"/>
              <a:t>learning)</a:t>
            </a:r>
            <a:endParaRPr lang="zh-TW" altLang="en-US" sz="2400" dirty="0"/>
          </a:p>
        </p:txBody>
      </p:sp>
      <p:sp>
        <p:nvSpPr>
          <p:cNvPr id="5" name="文字方塊 4"/>
          <p:cNvSpPr txBox="1"/>
          <p:nvPr/>
        </p:nvSpPr>
        <p:spPr>
          <a:xfrm>
            <a:off x="4275786" y="2312866"/>
            <a:ext cx="43459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dirty="0"/>
              <a:t>compulsory education</a:t>
            </a:r>
            <a:endParaRPr lang="zh-TW" altLang="en-US" sz="3600" dirty="0"/>
          </a:p>
        </p:txBody>
      </p:sp>
      <p:sp>
        <p:nvSpPr>
          <p:cNvPr id="6" name="文字方塊 5"/>
          <p:cNvSpPr txBox="1"/>
          <p:nvPr/>
        </p:nvSpPr>
        <p:spPr>
          <a:xfrm>
            <a:off x="4275786" y="3576987"/>
            <a:ext cx="52147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dirty="0"/>
              <a:t>non-compulsory education</a:t>
            </a:r>
            <a:endParaRPr lang="zh-TW" altLang="en-US" sz="3600" dirty="0"/>
          </a:p>
        </p:txBody>
      </p:sp>
    </p:spTree>
    <p:extLst>
      <p:ext uri="{BB962C8B-B14F-4D97-AF65-F5344CB8AC3E}">
        <p14:creationId xmlns:p14="http://schemas.microsoft.com/office/powerpoint/2010/main" val="3282294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605307" y="540913"/>
            <a:ext cx="36704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800" dirty="0" err="1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R</a:t>
            </a:r>
            <a:r>
              <a:rPr lang="en-US" altLang="zh-TW" sz="4800" dirty="0" err="1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ealschule</a:t>
            </a:r>
            <a:endParaRPr lang="zh-TW" altLang="en-US" sz="4800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161" y="2641241"/>
            <a:ext cx="3075909" cy="2111064"/>
          </a:xfrm>
          <a:prstGeom prst="rect">
            <a:avLst/>
          </a:prstGeom>
        </p:spPr>
      </p:pic>
      <p:sp>
        <p:nvSpPr>
          <p:cNvPr id="4" name="向右箭號 3"/>
          <p:cNvSpPr/>
          <p:nvPr/>
        </p:nvSpPr>
        <p:spPr>
          <a:xfrm rot="19916394">
            <a:off x="3123749" y="2679878"/>
            <a:ext cx="811369" cy="489397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向右箭號 4"/>
          <p:cNvSpPr/>
          <p:nvPr/>
        </p:nvSpPr>
        <p:spPr>
          <a:xfrm rot="1386454">
            <a:off x="3123748" y="3909790"/>
            <a:ext cx="811369" cy="489397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文字方塊 5"/>
          <p:cNvSpPr txBox="1"/>
          <p:nvPr/>
        </p:nvSpPr>
        <p:spPr>
          <a:xfrm>
            <a:off x="4456090" y="2278245"/>
            <a:ext cx="38834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dirty="0"/>
              <a:t>P</a:t>
            </a:r>
            <a:r>
              <a:rPr lang="en-US" altLang="zh-TW" sz="3600" dirty="0" smtClean="0"/>
              <a:t>rofessional </a:t>
            </a:r>
            <a:r>
              <a:rPr lang="en-US" altLang="zh-TW" sz="3600" dirty="0"/>
              <a:t>college</a:t>
            </a:r>
            <a:endParaRPr lang="zh-TW" altLang="en-US" sz="3600" dirty="0"/>
          </a:p>
        </p:txBody>
      </p:sp>
      <p:sp>
        <p:nvSpPr>
          <p:cNvPr id="8" name="矩形 7"/>
          <p:cNvSpPr/>
          <p:nvPr/>
        </p:nvSpPr>
        <p:spPr>
          <a:xfrm>
            <a:off x="4456090" y="3892439"/>
            <a:ext cx="240771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600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Gymnasium</a:t>
            </a:r>
            <a:endParaRPr lang="zh-TW" altLang="en-US" sz="3600" dirty="0"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9" name="向右箭號 8"/>
          <p:cNvSpPr/>
          <p:nvPr/>
        </p:nvSpPr>
        <p:spPr>
          <a:xfrm>
            <a:off x="7128104" y="3989191"/>
            <a:ext cx="811369" cy="489397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文字方塊 9"/>
          <p:cNvSpPr txBox="1"/>
          <p:nvPr/>
        </p:nvSpPr>
        <p:spPr>
          <a:xfrm>
            <a:off x="8339525" y="40544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TW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8203777" y="3910723"/>
            <a:ext cx="206383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600" dirty="0" smtClean="0">
                <a:ea typeface="Arial Unicode MS" panose="020B0604020202020204" pitchFamily="34" charset="-120"/>
                <a:cs typeface="Arial Unicode MS" panose="020B0604020202020204" pitchFamily="34" charset="-120"/>
              </a:rPr>
              <a:t>University</a:t>
            </a:r>
          </a:p>
        </p:txBody>
      </p:sp>
      <p:sp>
        <p:nvSpPr>
          <p:cNvPr id="12" name="矩形 11"/>
          <p:cNvSpPr/>
          <p:nvPr/>
        </p:nvSpPr>
        <p:spPr>
          <a:xfrm>
            <a:off x="3998603" y="699617"/>
            <a:ext cx="605338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800" dirty="0" smtClean="0"/>
              <a:t>(a </a:t>
            </a:r>
            <a:r>
              <a:rPr lang="en-US" altLang="zh-TW" sz="2800" dirty="0"/>
              <a:t>type of secondary school in </a:t>
            </a:r>
            <a:r>
              <a:rPr lang="en-US" altLang="zh-TW" sz="2800" dirty="0" smtClean="0"/>
              <a:t>Germany)</a:t>
            </a:r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8103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8343" y="497124"/>
            <a:ext cx="3719419" cy="3719419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4591" y="43787"/>
            <a:ext cx="4060092" cy="4172756"/>
          </a:xfrm>
          <a:prstGeom prst="rect">
            <a:avLst/>
          </a:prstGeom>
        </p:spPr>
      </p:pic>
      <p:sp>
        <p:nvSpPr>
          <p:cNvPr id="5" name="乘號 4"/>
          <p:cNvSpPr/>
          <p:nvPr/>
        </p:nvSpPr>
        <p:spPr>
          <a:xfrm>
            <a:off x="154549" y="1661374"/>
            <a:ext cx="5396248" cy="2305318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文字方塊 5"/>
          <p:cNvSpPr txBox="1"/>
          <p:nvPr/>
        </p:nvSpPr>
        <p:spPr>
          <a:xfrm>
            <a:off x="4842454" y="5110335"/>
            <a:ext cx="217610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5400" dirty="0"/>
              <a:t>6</a:t>
            </a:r>
            <a:r>
              <a:rPr lang="en-US" altLang="zh-TW" sz="5400" dirty="0" smtClean="0"/>
              <a:t> years</a:t>
            </a:r>
            <a:endParaRPr lang="zh-TW" altLang="en-US" sz="5400" dirty="0"/>
          </a:p>
        </p:txBody>
      </p:sp>
    </p:spTree>
    <p:extLst>
      <p:ext uri="{BB962C8B-B14F-4D97-AF65-F5344CB8AC3E}">
        <p14:creationId xmlns:p14="http://schemas.microsoft.com/office/powerpoint/2010/main" val="3023414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21" y="180831"/>
            <a:ext cx="2036203" cy="2036203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1168" y="4527400"/>
            <a:ext cx="2636285" cy="2636285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3570086" y="1509148"/>
            <a:ext cx="22740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 smtClean="0"/>
              <a:t>University</a:t>
            </a:r>
            <a:endParaRPr lang="zh-TW" altLang="en-US" sz="4000" dirty="0"/>
          </a:p>
        </p:txBody>
      </p:sp>
      <p:sp>
        <p:nvSpPr>
          <p:cNvPr id="6" name="文字方塊 5"/>
          <p:cNvSpPr txBox="1"/>
          <p:nvPr/>
        </p:nvSpPr>
        <p:spPr>
          <a:xfrm>
            <a:off x="3570086" y="2787123"/>
            <a:ext cx="62004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 smtClean="0"/>
              <a:t>University </a:t>
            </a:r>
            <a:r>
              <a:rPr lang="en-US" altLang="zh-TW" sz="4000" dirty="0"/>
              <a:t>of Applied Science</a:t>
            </a:r>
            <a:endParaRPr lang="zh-TW" altLang="en-US" sz="4000" dirty="0"/>
          </a:p>
        </p:txBody>
      </p:sp>
      <p:sp>
        <p:nvSpPr>
          <p:cNvPr id="7" name="文字方塊 6"/>
          <p:cNvSpPr txBox="1"/>
          <p:nvPr/>
        </p:nvSpPr>
        <p:spPr>
          <a:xfrm>
            <a:off x="3570086" y="4103733"/>
            <a:ext cx="641784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dirty="0" smtClean="0"/>
              <a:t>The academy of music and art</a:t>
            </a:r>
            <a:endParaRPr lang="zh-TW" altLang="en-US" sz="4000" dirty="0"/>
          </a:p>
        </p:txBody>
      </p:sp>
      <p:sp>
        <p:nvSpPr>
          <p:cNvPr id="9" name="流程圖: 接點 8"/>
          <p:cNvSpPr/>
          <p:nvPr/>
        </p:nvSpPr>
        <p:spPr>
          <a:xfrm>
            <a:off x="2966095" y="1828118"/>
            <a:ext cx="167425" cy="139448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流程圖: 接點 9"/>
          <p:cNvSpPr/>
          <p:nvPr/>
        </p:nvSpPr>
        <p:spPr>
          <a:xfrm>
            <a:off x="2966096" y="4387952"/>
            <a:ext cx="167425" cy="139448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流程圖: 接點 10"/>
          <p:cNvSpPr/>
          <p:nvPr/>
        </p:nvSpPr>
        <p:spPr>
          <a:xfrm>
            <a:off x="2966097" y="3108035"/>
            <a:ext cx="167425" cy="139448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52397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3969384" y="2498501"/>
            <a:ext cx="376545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8800" dirty="0" smtClean="0">
                <a:latin typeface="+mj-lt"/>
              </a:rPr>
              <a:t>History</a:t>
            </a:r>
            <a:endParaRPr lang="zh-TW" altLang="en-US" sz="8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29249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553792" y="450761"/>
            <a:ext cx="4504759" cy="938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5500" dirty="0">
                <a:latin typeface="+mj-lt"/>
              </a:rPr>
              <a:t>The Holocaust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176" y="4528265"/>
            <a:ext cx="3377118" cy="208431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553792" y="1940193"/>
            <a:ext cx="1101573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/>
              <a:t> </a:t>
            </a:r>
            <a:r>
              <a:rPr lang="en-US" altLang="zh-TW" sz="2800" dirty="0"/>
              <a:t>Adolf Hitler's Nazi Germany and its collaborators killed about six million </a:t>
            </a:r>
            <a:r>
              <a:rPr lang="en-US" altLang="zh-TW" sz="2800" dirty="0" smtClean="0"/>
              <a:t>Jews.</a:t>
            </a:r>
          </a:p>
          <a:p>
            <a:endParaRPr lang="en-US" altLang="zh-TW" sz="2800" dirty="0" smtClean="0"/>
          </a:p>
          <a:p>
            <a:r>
              <a:rPr lang="en-US" altLang="zh-TW" sz="2800" dirty="0" smtClean="0"/>
              <a:t> The </a:t>
            </a:r>
            <a:r>
              <a:rPr lang="en-US" altLang="zh-TW" sz="2800" dirty="0"/>
              <a:t>victims included 1.5 million </a:t>
            </a:r>
            <a:r>
              <a:rPr lang="en-US" altLang="zh-TW" sz="2800" dirty="0" smtClean="0"/>
              <a:t>children and </a:t>
            </a:r>
            <a:r>
              <a:rPr lang="en-US" altLang="zh-TW" sz="2800" dirty="0"/>
              <a:t>represented about two-thirds of the nine million Jews who had resided in Europe</a:t>
            </a:r>
            <a:r>
              <a:rPr lang="en-US" altLang="zh-TW" sz="2800" dirty="0" smtClean="0"/>
              <a:t>.</a:t>
            </a:r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004049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267" y="1811894"/>
            <a:ext cx="2838450" cy="4286250"/>
          </a:xfrm>
          <a:prstGeom prst="rect">
            <a:avLst/>
          </a:prstGeom>
        </p:spPr>
      </p:pic>
      <p:sp>
        <p:nvSpPr>
          <p:cNvPr id="4" name="文字方塊 3"/>
          <p:cNvSpPr txBox="1"/>
          <p:nvPr/>
        </p:nvSpPr>
        <p:spPr>
          <a:xfrm>
            <a:off x="425002" y="386367"/>
            <a:ext cx="4142481" cy="938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5500" dirty="0">
                <a:latin typeface="+mj-lt"/>
              </a:rPr>
              <a:t>Mein </a:t>
            </a:r>
            <a:r>
              <a:rPr lang="en-US" altLang="zh-TW" sz="5500" dirty="0" err="1" smtClean="0">
                <a:latin typeface="+mj-lt"/>
              </a:rPr>
              <a:t>Kampf</a:t>
            </a:r>
            <a:r>
              <a:rPr lang="en-US" altLang="zh-TW" sz="5500" dirty="0" smtClean="0">
                <a:latin typeface="+mj-lt"/>
              </a:rPr>
              <a:t>  </a:t>
            </a:r>
            <a:endParaRPr lang="zh-TW" altLang="en-US" sz="5500" dirty="0">
              <a:latin typeface="+mj-lt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4007768" y="1811894"/>
            <a:ext cx="745686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/>
              <a:t>My struggle </a:t>
            </a:r>
            <a:r>
              <a:rPr lang="en-US" altLang="zh-TW" sz="3200" dirty="0" smtClean="0"/>
              <a:t>is </a:t>
            </a:r>
            <a:r>
              <a:rPr lang="en-US" altLang="zh-TW" sz="3200" dirty="0"/>
              <a:t>an autobiography by the National Socialist leader Adolf Hitler, in which he outlines his political ideology and future plans </a:t>
            </a:r>
            <a:r>
              <a:rPr lang="en-US" altLang="zh-TW" sz="3200" dirty="0" smtClean="0"/>
              <a:t>for Germany</a:t>
            </a:r>
            <a:r>
              <a:rPr lang="en-US" altLang="zh-TW" sz="3200" dirty="0"/>
              <a:t>.</a:t>
            </a:r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313451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70976" y="385224"/>
            <a:ext cx="3529364" cy="9387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5500" dirty="0">
                <a:solidFill>
                  <a:srgbClr val="000000"/>
                </a:solidFill>
                <a:latin typeface="+mj-lt"/>
              </a:rPr>
              <a:t>Berlin Wall</a:t>
            </a:r>
            <a:endParaRPr lang="en-US" altLang="zh-TW" sz="5500" b="0" i="0" dirty="0">
              <a:solidFill>
                <a:srgbClr val="000000"/>
              </a:solidFill>
              <a:effectLst/>
              <a:latin typeface="+mj-lt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4032" y="2292439"/>
            <a:ext cx="4549689" cy="3368608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309" y="2292439"/>
            <a:ext cx="2686290" cy="3368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772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3721994" y="2627289"/>
            <a:ext cx="457368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8800" dirty="0">
                <a:latin typeface="+mj-lt"/>
              </a:rPr>
              <a:t>C</a:t>
            </a:r>
            <a:r>
              <a:rPr lang="en-US" altLang="zh-TW" sz="8800" dirty="0" smtClean="0">
                <a:latin typeface="+mj-lt"/>
              </a:rPr>
              <a:t>elebrity</a:t>
            </a:r>
            <a:endParaRPr lang="zh-TW" altLang="en-US" sz="8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97095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386365" y="283335"/>
            <a:ext cx="4697312" cy="938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5500" dirty="0">
                <a:latin typeface="+mj-lt"/>
              </a:rPr>
              <a:t>Albert Einstein</a:t>
            </a:r>
            <a:endParaRPr lang="zh-TW" altLang="en-US" sz="5500" dirty="0">
              <a:latin typeface="+mj-lt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5575" y="1659049"/>
            <a:ext cx="3503476" cy="4548372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553062" y="1659049"/>
            <a:ext cx="735383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 smtClean="0"/>
              <a:t>He was </a:t>
            </a:r>
            <a:r>
              <a:rPr lang="en-US" altLang="zh-TW" sz="3200" dirty="0"/>
              <a:t>a German-born theoretical physicist. He developed the general theory of relativity, one of the two pillars of modern physics (alongside quantum mechanics)</a:t>
            </a:r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799066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399245" y="321972"/>
            <a:ext cx="7474931" cy="938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5500" dirty="0">
                <a:latin typeface="+mj-lt"/>
              </a:rPr>
              <a:t>Angela Dorothea Merkel</a:t>
            </a:r>
            <a:endParaRPr lang="zh-TW" altLang="en-US" sz="5500" dirty="0">
              <a:latin typeface="+mj-lt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3328" y="1523920"/>
            <a:ext cx="3631842" cy="4417228"/>
          </a:xfrm>
          <a:prstGeom prst="rect">
            <a:avLst/>
          </a:prstGeom>
        </p:spPr>
      </p:pic>
      <p:sp>
        <p:nvSpPr>
          <p:cNvPr id="4" name="文字方塊 3"/>
          <p:cNvSpPr txBox="1"/>
          <p:nvPr/>
        </p:nvSpPr>
        <p:spPr>
          <a:xfrm>
            <a:off x="515155" y="1674254"/>
            <a:ext cx="701576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 smtClean="0"/>
              <a:t>A German politician and former research scientist. Merkel has been the Chancellor of Germany since 2005, and the leader of the Christian Democratic Union (CDU) since 2000.</a:t>
            </a:r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1470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066800" y="1596366"/>
            <a:ext cx="5608141" cy="766763"/>
          </a:xfrm>
        </p:spPr>
        <p:txBody>
          <a:bodyPr>
            <a:noAutofit/>
          </a:bodyPr>
          <a:lstStyle/>
          <a:p>
            <a:r>
              <a:rPr kumimoji="1" lang="en-US" altLang="zh-TW" sz="5500" dirty="0" smtClean="0"/>
              <a:t>Economy</a:t>
            </a:r>
            <a:endParaRPr kumimoji="1" lang="zh-TW" altLang="en-US" sz="5500" dirty="0"/>
          </a:p>
        </p:txBody>
      </p:sp>
      <p:graphicFrame>
        <p:nvGraphicFramePr>
          <p:cNvPr id="6" name="資料圖表 5"/>
          <p:cNvGraphicFramePr/>
          <p:nvPr>
            <p:extLst>
              <p:ext uri="{D42A27DB-BD31-4B8C-83A1-F6EECF244321}">
                <p14:modId xmlns:p14="http://schemas.microsoft.com/office/powerpoint/2010/main" val="488172677"/>
              </p:ext>
            </p:extLst>
          </p:nvPr>
        </p:nvGraphicFramePr>
        <p:xfrm>
          <a:off x="2638269" y="1109272"/>
          <a:ext cx="10311262" cy="50019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圖片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6800" y="3711404"/>
            <a:ext cx="4025851" cy="1929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820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en-US" altLang="zh-TW" sz="5500" dirty="0" smtClean="0"/>
              <a:t>GDP</a:t>
            </a:r>
            <a:endParaRPr kumimoji="1" lang="zh-TW" altLang="en-US" sz="5500" dirty="0"/>
          </a:p>
        </p:txBody>
      </p:sp>
      <p:pic>
        <p:nvPicPr>
          <p:cNvPr id="5" name="內容版面配置區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432" y="1916832"/>
            <a:ext cx="9836150" cy="4160923"/>
          </a:xfrm>
          <a:prstGeom prst="rect">
            <a:avLst/>
          </a:prstGeom>
        </p:spPr>
      </p:pic>
      <p:sp>
        <p:nvSpPr>
          <p:cNvPr id="7" name="橢圓 6"/>
          <p:cNvSpPr/>
          <p:nvPr/>
        </p:nvSpPr>
        <p:spPr>
          <a:xfrm>
            <a:off x="3943302" y="3717561"/>
            <a:ext cx="2008682" cy="227930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956070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rensheng2.com/upload/2016/01/30/9cec2150-bae9-4fb3-8023-a12edb308fc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088" y="2060848"/>
            <a:ext cx="3181350" cy="2819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向右箭號 3"/>
          <p:cNvSpPr/>
          <p:nvPr/>
        </p:nvSpPr>
        <p:spPr>
          <a:xfrm>
            <a:off x="4511824" y="2996952"/>
            <a:ext cx="1728192" cy="9361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 descr="C:\Users\EMILIA\Desktop\problem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400" y="1628800"/>
            <a:ext cx="3365314" cy="4032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6914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en-US" altLang="zh-TW" sz="5500" dirty="0" smtClean="0"/>
              <a:t>Germany-Industry</a:t>
            </a:r>
            <a:endParaRPr kumimoji="1" lang="zh-TW" altLang="en-US" sz="5500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4470562"/>
              </p:ext>
            </p:extLst>
          </p:nvPr>
        </p:nvGraphicFramePr>
        <p:xfrm>
          <a:off x="1314451" y="1928815"/>
          <a:ext cx="10515600" cy="4486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文字方塊 10"/>
          <p:cNvSpPr txBox="1"/>
          <p:nvPr/>
        </p:nvSpPr>
        <p:spPr>
          <a:xfrm>
            <a:off x="7100888" y="2286003"/>
            <a:ext cx="4729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/>
            </a:r>
            <a:br>
              <a:rPr lang="en-US" altLang="zh-TW" dirty="0" smtClean="0"/>
            </a:b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22886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zh-TW" sz="5500" dirty="0"/>
              <a:t>Automobile Industry</a:t>
            </a:r>
            <a:endParaRPr kumimoji="1" lang="zh-TW" altLang="en-US" sz="5500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459295"/>
            <a:ext cx="2797955" cy="1948394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1708879" y="3407689"/>
            <a:ext cx="1379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2800" dirty="0" smtClean="0"/>
              <a:t>Audi</a:t>
            </a:r>
            <a:endParaRPr kumimoji="1" lang="zh-TW" altLang="en-US" sz="2800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710" y="4001804"/>
            <a:ext cx="3026763" cy="1891727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1790542" y="5964426"/>
            <a:ext cx="1379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2800" dirty="0" smtClean="0"/>
              <a:t>BMW</a:t>
            </a:r>
            <a:endParaRPr kumimoji="1" lang="zh-TW" altLang="en-US" sz="2800" dirty="0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6438" y="1424509"/>
            <a:ext cx="2874885" cy="1916590"/>
          </a:xfrm>
          <a:prstGeom prst="rect">
            <a:avLst/>
          </a:prstGeom>
        </p:spPr>
      </p:pic>
      <p:sp>
        <p:nvSpPr>
          <p:cNvPr id="9" name="文字方塊 8"/>
          <p:cNvSpPr txBox="1"/>
          <p:nvPr/>
        </p:nvSpPr>
        <p:spPr>
          <a:xfrm>
            <a:off x="8913318" y="3374394"/>
            <a:ext cx="1379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2800" dirty="0" smtClean="0"/>
              <a:t>Benz</a:t>
            </a:r>
            <a:endParaRPr kumimoji="1" lang="zh-TW" altLang="en-US" sz="2800" dirty="0"/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3471" y="3974351"/>
            <a:ext cx="2999282" cy="1997522"/>
          </a:xfrm>
          <a:prstGeom prst="rect">
            <a:avLst/>
          </a:prstGeom>
        </p:spPr>
      </p:pic>
      <p:sp>
        <p:nvSpPr>
          <p:cNvPr id="11" name="文字方塊 10"/>
          <p:cNvSpPr txBox="1"/>
          <p:nvPr/>
        </p:nvSpPr>
        <p:spPr>
          <a:xfrm>
            <a:off x="5366632" y="5964427"/>
            <a:ext cx="16045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2800" smtClean="0"/>
              <a:t>Maybach</a:t>
            </a:r>
            <a:endParaRPr kumimoji="1" lang="zh-TW" altLang="en-US" sz="2800" dirty="0"/>
          </a:p>
        </p:txBody>
      </p:sp>
      <p:sp>
        <p:nvSpPr>
          <p:cNvPr id="14" name="文字方塊 13"/>
          <p:cNvSpPr txBox="1"/>
          <p:nvPr/>
        </p:nvSpPr>
        <p:spPr>
          <a:xfrm>
            <a:off x="8913318" y="6123451"/>
            <a:ext cx="16045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2800" dirty="0" smtClean="0"/>
              <a:t>Porsche</a:t>
            </a:r>
            <a:endParaRPr kumimoji="1" lang="zh-TW" altLang="en-US" sz="2800" dirty="0"/>
          </a:p>
        </p:txBody>
      </p:sp>
      <p:pic>
        <p:nvPicPr>
          <p:cNvPr id="15" name="圖片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79608" y="3930909"/>
            <a:ext cx="3389197" cy="2033518"/>
          </a:xfrm>
          <a:prstGeom prst="rect">
            <a:avLst/>
          </a:prstGeom>
        </p:spPr>
      </p:pic>
      <p:pic>
        <p:nvPicPr>
          <p:cNvPr id="16" name="圖片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93471" y="1459295"/>
            <a:ext cx="2577734" cy="1933301"/>
          </a:xfrm>
          <a:prstGeom prst="rect">
            <a:avLst/>
          </a:prstGeom>
        </p:spPr>
      </p:pic>
      <p:sp>
        <p:nvSpPr>
          <p:cNvPr id="18" name="文字方塊 17"/>
          <p:cNvSpPr txBox="1"/>
          <p:nvPr/>
        </p:nvSpPr>
        <p:spPr>
          <a:xfrm>
            <a:off x="5126085" y="3407689"/>
            <a:ext cx="1379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2800" dirty="0" err="1" smtClean="0"/>
              <a:t>Alpina</a:t>
            </a:r>
            <a:endParaRPr kumimoji="1"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886416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-20190"/>
            <a:ext cx="10515600" cy="1325563"/>
          </a:xfrm>
        </p:spPr>
        <p:txBody>
          <a:bodyPr/>
          <a:lstStyle/>
          <a:p>
            <a:pPr algn="ctr"/>
            <a:r>
              <a:rPr lang="en-US" altLang="zh-TW" sz="5500" dirty="0" smtClean="0"/>
              <a:t>Germany-Export</a:t>
            </a:r>
            <a:endParaRPr kumimoji="1" lang="zh-TW" altLang="en-US" sz="55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74168" y="1567717"/>
            <a:ext cx="10515600" cy="47861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2800" b="1" dirty="0">
                <a:solidFill>
                  <a:schemeClr val="accent5"/>
                </a:solidFill>
              </a:rPr>
              <a:t>Exports: </a:t>
            </a:r>
            <a:endParaRPr lang="en-US" altLang="zh-TW" sz="2800" b="1" dirty="0" smtClean="0">
              <a:solidFill>
                <a:schemeClr val="accent5"/>
              </a:solidFill>
            </a:endParaRPr>
          </a:p>
          <a:p>
            <a:r>
              <a:rPr lang="en-US" altLang="zh-TW" sz="2800" dirty="0" smtClean="0"/>
              <a:t>$</a:t>
            </a:r>
            <a:r>
              <a:rPr lang="en-US" altLang="zh-TW" sz="2800" dirty="0"/>
              <a:t>1.292 trillion (2015 est.)</a:t>
            </a:r>
          </a:p>
          <a:p>
            <a:r>
              <a:rPr lang="en-US" altLang="zh-TW" sz="2800" dirty="0" smtClean="0"/>
              <a:t>$</a:t>
            </a:r>
            <a:r>
              <a:rPr lang="en-US" altLang="zh-TW" sz="2800" dirty="0"/>
              <a:t>1.492 trillion (2014 est</a:t>
            </a:r>
            <a:r>
              <a:rPr lang="en-US" altLang="zh-TW" sz="2800" dirty="0" smtClean="0"/>
              <a:t>.)</a:t>
            </a:r>
          </a:p>
          <a:p>
            <a:pPr marL="0" indent="0">
              <a:buNone/>
            </a:pPr>
            <a:r>
              <a:rPr lang="en-US" altLang="zh-TW" sz="2800" b="1" dirty="0"/>
              <a:t>country comparison to the world: </a:t>
            </a:r>
            <a:r>
              <a:rPr lang="en-US" altLang="zh-TW" sz="2800" u="sng" dirty="0">
                <a:hlinkClick r:id="rId2"/>
              </a:rPr>
              <a:t>4</a:t>
            </a:r>
            <a:endParaRPr lang="en-US" altLang="zh-TW" sz="2800" dirty="0" smtClean="0"/>
          </a:p>
          <a:p>
            <a:pPr marL="0" indent="0">
              <a:buNone/>
            </a:pPr>
            <a:r>
              <a:rPr lang="en-US" altLang="zh-TW" sz="2800" b="1" dirty="0">
                <a:solidFill>
                  <a:schemeClr val="accent5"/>
                </a:solidFill>
              </a:rPr>
              <a:t>Exports - commodities</a:t>
            </a:r>
            <a:r>
              <a:rPr lang="en-US" altLang="zh-TW" sz="2800" b="1" dirty="0" smtClean="0">
                <a:solidFill>
                  <a:schemeClr val="accent5"/>
                </a:solidFill>
              </a:rPr>
              <a:t>:</a:t>
            </a:r>
          </a:p>
          <a:p>
            <a:pPr marL="0" indent="0">
              <a:buNone/>
            </a:pPr>
            <a:r>
              <a:rPr lang="en-US" altLang="zh-TW" sz="2800" dirty="0"/>
              <a:t>motor vehicles, machinery, chemicals, computer and electronic products, electrical equipment, pharmaceuticals, metals, transport equipment, foodstuffs, textiles, rubber and plastic </a:t>
            </a:r>
            <a:r>
              <a:rPr lang="en-US" altLang="zh-TW" sz="2800" dirty="0" smtClean="0"/>
              <a:t>products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6517" y="1359964"/>
            <a:ext cx="6494648" cy="17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812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zh-TW" sz="5500" dirty="0"/>
              <a:t>Exports – </a:t>
            </a:r>
            <a:r>
              <a:rPr lang="en-US" altLang="zh-TW" sz="5500" dirty="0" smtClean="0"/>
              <a:t>partners</a:t>
            </a:r>
            <a:endParaRPr kumimoji="1" lang="zh-TW" altLang="en-US" sz="5500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210874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文字方塊 4"/>
          <p:cNvSpPr txBox="1"/>
          <p:nvPr/>
        </p:nvSpPr>
        <p:spPr>
          <a:xfrm>
            <a:off x="10347960" y="6176964"/>
            <a:ext cx="67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dirty="0" smtClean="0"/>
              <a:t>2014</a:t>
            </a: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755877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325563"/>
          </a:xfrm>
        </p:spPr>
        <p:txBody>
          <a:bodyPr/>
          <a:lstStyle/>
          <a:p>
            <a:pPr algn="ctr"/>
            <a:r>
              <a:rPr kumimoji="1" lang="en-US" altLang="zh-TW" sz="5500" dirty="0" smtClean="0"/>
              <a:t>Germany-Import</a:t>
            </a:r>
            <a:endParaRPr kumimoji="1" lang="zh-TW" altLang="en-US" sz="5500" dirty="0"/>
          </a:p>
        </p:txBody>
      </p:sp>
      <p:sp>
        <p:nvSpPr>
          <p:cNvPr id="6" name="文字方塊 5"/>
          <p:cNvSpPr txBox="1"/>
          <p:nvPr/>
        </p:nvSpPr>
        <p:spPr>
          <a:xfrm>
            <a:off x="346881" y="2077921"/>
            <a:ext cx="1016189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b="1" dirty="0" smtClean="0">
                <a:solidFill>
                  <a:schemeClr val="accent5"/>
                </a:solidFill>
              </a:rPr>
              <a:t>Imports:</a:t>
            </a:r>
          </a:p>
          <a:p>
            <a:r>
              <a:rPr lang="en-US" altLang="zh-TW" sz="2800" dirty="0" smtClean="0"/>
              <a:t>$983.9 billion (2015 est.)</a:t>
            </a:r>
          </a:p>
          <a:p>
            <a:r>
              <a:rPr lang="en-US" altLang="zh-TW" sz="2800" dirty="0" smtClean="0"/>
              <a:t>$1.188 trillion (2014 est.)</a:t>
            </a:r>
          </a:p>
          <a:p>
            <a:r>
              <a:rPr lang="en-US" altLang="zh-TW" sz="2800" b="1" dirty="0" smtClean="0"/>
              <a:t>country comparison to the world: </a:t>
            </a:r>
            <a:r>
              <a:rPr lang="en-US" altLang="zh-TW" sz="2800" u="sng" dirty="0" smtClean="0">
                <a:solidFill>
                  <a:srgbClr val="FF0000"/>
                </a:solidFill>
              </a:rPr>
              <a:t>4</a:t>
            </a:r>
          </a:p>
          <a:p>
            <a:endParaRPr lang="en-US" altLang="zh-TW" sz="2800" b="1" dirty="0" smtClean="0">
              <a:solidFill>
                <a:schemeClr val="accent5"/>
              </a:solidFill>
            </a:endParaRPr>
          </a:p>
          <a:p>
            <a:r>
              <a:rPr lang="en-US" altLang="zh-TW" sz="2800" b="1" dirty="0" smtClean="0">
                <a:solidFill>
                  <a:schemeClr val="accent5"/>
                </a:solidFill>
              </a:rPr>
              <a:t>Imports </a:t>
            </a:r>
            <a:r>
              <a:rPr lang="en-US" altLang="zh-TW" sz="2800" b="1" dirty="0">
                <a:solidFill>
                  <a:schemeClr val="accent5"/>
                </a:solidFill>
              </a:rPr>
              <a:t>– commodities:</a:t>
            </a:r>
          </a:p>
          <a:p>
            <a:r>
              <a:rPr lang="en-US" altLang="zh-TW" sz="2800" dirty="0"/>
              <a:t>machinery, data processing equipment, vehicles, chemicals, oil and gas, metals, electric equipment, pharmaceuticals, foodstuffs, agricultural </a:t>
            </a:r>
            <a:r>
              <a:rPr lang="en-US" altLang="zh-TW" sz="2800" dirty="0" smtClean="0"/>
              <a:t>products.</a:t>
            </a:r>
            <a:endParaRPr lang="en-US" altLang="zh-TW" sz="2800" u="sng" dirty="0" smtClean="0">
              <a:solidFill>
                <a:srgbClr val="FF0000"/>
              </a:solidFill>
              <a:hlinkClick r:id="rId2"/>
            </a:endParaRPr>
          </a:p>
          <a:p>
            <a:endParaRPr kumimoji="1" lang="zh-TW" altLang="en-US" dirty="0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6817" y="1506045"/>
            <a:ext cx="6911643" cy="176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821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6466" y="1468206"/>
            <a:ext cx="2426711" cy="1601629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707" y="1444677"/>
            <a:ext cx="2341907" cy="1545659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9581" y="1468204"/>
            <a:ext cx="2247900" cy="1498600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80795" y="1418243"/>
            <a:ext cx="1873251" cy="1610995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6661" y="3683000"/>
            <a:ext cx="2432097" cy="1621398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17357" y="3683000"/>
            <a:ext cx="2647180" cy="1621398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44235" y="3715866"/>
            <a:ext cx="2392143" cy="1588532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66335" y="3621132"/>
            <a:ext cx="2654300" cy="1654264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673955" y="3097768"/>
            <a:ext cx="20224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/>
              <a:t>Netherlands 13.8</a:t>
            </a:r>
            <a:r>
              <a:rPr lang="en-US" altLang="zh-TW" dirty="0" smtClean="0"/>
              <a:t>% </a:t>
            </a:r>
            <a:endParaRPr lang="zh-TW" altLang="en-US" dirty="0"/>
          </a:p>
        </p:txBody>
      </p:sp>
      <p:sp>
        <p:nvSpPr>
          <p:cNvPr id="15" name="矩形 14"/>
          <p:cNvSpPr/>
          <p:nvPr/>
        </p:nvSpPr>
        <p:spPr>
          <a:xfrm>
            <a:off x="3767182" y="3146268"/>
            <a:ext cx="11817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/>
              <a:t>France 8%</a:t>
            </a:r>
            <a:endParaRPr lang="zh-TW" altLang="en-US" dirty="0"/>
          </a:p>
        </p:txBody>
      </p:sp>
      <p:sp>
        <p:nvSpPr>
          <p:cNvPr id="16" name="矩形 15"/>
          <p:cNvSpPr/>
          <p:nvPr/>
        </p:nvSpPr>
        <p:spPr>
          <a:xfrm>
            <a:off x="6815719" y="3151596"/>
            <a:ext cx="13773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/>
              <a:t>China 6.6%, </a:t>
            </a:r>
            <a:endParaRPr lang="zh-TW" altLang="en-US" dirty="0"/>
          </a:p>
        </p:txBody>
      </p:sp>
      <p:sp>
        <p:nvSpPr>
          <p:cNvPr id="17" name="矩形 16"/>
          <p:cNvSpPr/>
          <p:nvPr/>
        </p:nvSpPr>
        <p:spPr>
          <a:xfrm>
            <a:off x="9684322" y="3114958"/>
            <a:ext cx="15408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mtClean="0"/>
              <a:t> </a:t>
            </a:r>
            <a:r>
              <a:rPr lang="en-US" altLang="zh-TW"/>
              <a:t>Belgium 6.3</a:t>
            </a:r>
            <a:r>
              <a:rPr lang="en-US" altLang="zh-TW" smtClean="0"/>
              <a:t>%</a:t>
            </a:r>
            <a:endParaRPr lang="zh-TW" altLang="en-US" dirty="0"/>
          </a:p>
        </p:txBody>
      </p:sp>
      <p:sp>
        <p:nvSpPr>
          <p:cNvPr id="18" name="矩形 17"/>
          <p:cNvSpPr/>
          <p:nvPr/>
        </p:nvSpPr>
        <p:spPr>
          <a:xfrm>
            <a:off x="730432" y="5320784"/>
            <a:ext cx="1120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/>
              <a:t>Italy 5.4%</a:t>
            </a:r>
            <a:endParaRPr lang="zh-TW" altLang="en-US" dirty="0"/>
          </a:p>
        </p:txBody>
      </p:sp>
      <p:sp>
        <p:nvSpPr>
          <p:cNvPr id="19" name="矩形 18"/>
          <p:cNvSpPr/>
          <p:nvPr/>
        </p:nvSpPr>
        <p:spPr>
          <a:xfrm>
            <a:off x="3767182" y="5361116"/>
            <a:ext cx="1056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/>
              <a:t>UK </a:t>
            </a:r>
            <a:r>
              <a:rPr lang="en-US" altLang="zh-TW"/>
              <a:t>4.8</a:t>
            </a:r>
            <a:r>
              <a:rPr lang="en-US" altLang="zh-TW" smtClean="0"/>
              <a:t>% </a:t>
            </a:r>
            <a:endParaRPr lang="zh-TW" altLang="en-US" dirty="0"/>
          </a:p>
        </p:txBody>
      </p:sp>
      <p:sp>
        <p:nvSpPr>
          <p:cNvPr id="20" name="矩形 19"/>
          <p:cNvSpPr/>
          <p:nvPr/>
        </p:nvSpPr>
        <p:spPr>
          <a:xfrm>
            <a:off x="6311675" y="5505450"/>
            <a:ext cx="14216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/>
              <a:t>Poland 4.6</a:t>
            </a:r>
            <a:r>
              <a:rPr lang="en-US" altLang="zh-TW" dirty="0" smtClean="0"/>
              <a:t>% </a:t>
            </a:r>
            <a:endParaRPr lang="zh-TW" altLang="en-US" dirty="0"/>
          </a:p>
        </p:txBody>
      </p:sp>
      <p:sp>
        <p:nvSpPr>
          <p:cNvPr id="21" name="矩形 20"/>
          <p:cNvSpPr/>
          <p:nvPr/>
        </p:nvSpPr>
        <p:spPr>
          <a:xfrm>
            <a:off x="8429198" y="5545782"/>
            <a:ext cx="22672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/>
              <a:t>Czech Republic 4.4%, </a:t>
            </a:r>
            <a:endParaRPr lang="zh-TW" altLang="en-US" dirty="0"/>
          </a:p>
        </p:txBody>
      </p:sp>
      <p:sp>
        <p:nvSpPr>
          <p:cNvPr id="22" name="矩形 21"/>
          <p:cNvSpPr/>
          <p:nvPr/>
        </p:nvSpPr>
        <p:spPr>
          <a:xfrm>
            <a:off x="2347933" y="378017"/>
            <a:ext cx="6641490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kumimoji="1" lang="en-US" altLang="zh-TW" sz="5500" spc="-1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Imports – partners</a:t>
            </a:r>
          </a:p>
        </p:txBody>
      </p:sp>
    </p:spTree>
    <p:extLst>
      <p:ext uri="{BB962C8B-B14F-4D97-AF65-F5344CB8AC3E}">
        <p14:creationId xmlns:p14="http://schemas.microsoft.com/office/powerpoint/2010/main" val="2349659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>
            <a:spLocks noGrp="1"/>
          </p:cNvSpPr>
          <p:nvPr>
            <p:ph type="ctrTitle"/>
          </p:nvPr>
        </p:nvSpPr>
        <p:spPr>
          <a:xfrm>
            <a:off x="3496574" y="4111490"/>
            <a:ext cx="7932677" cy="1243013"/>
          </a:xfrm>
          <a:prstGeom prst="rect">
            <a:avLst/>
          </a:prstGeom>
        </p:spPr>
        <p:txBody>
          <a:bodyPr/>
          <a:lstStyle>
            <a:lvl1pPr>
              <a:defRPr sz="6600">
                <a:solidFill>
                  <a:srgbClr val="252525"/>
                </a:solidFill>
              </a:defRPr>
            </a:lvl1pPr>
          </a:lstStyle>
          <a:p>
            <a:r>
              <a:t>Bavarian Motor Works</a:t>
            </a:r>
          </a:p>
        </p:txBody>
      </p:sp>
      <p:pic>
        <p:nvPicPr>
          <p:cNvPr id="189" name="image2.jpg" descr="下載.jpeg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4184010" y="704230"/>
            <a:ext cx="2943996" cy="2943996"/>
          </a:xfrm>
          <a:prstGeom prst="rect">
            <a:avLst/>
          </a:prstGeom>
          <a:ln w="12700">
            <a:miter lim="400000"/>
          </a:ln>
        </p:spPr>
      </p:pic>
      <p:sp>
        <p:nvSpPr>
          <p:cNvPr id="190" name="Shape 190"/>
          <p:cNvSpPr/>
          <p:nvPr/>
        </p:nvSpPr>
        <p:spPr>
          <a:xfrm>
            <a:off x="6842758" y="2003065"/>
            <a:ext cx="4412690" cy="1361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8800">
                <a:solidFill>
                  <a:srgbClr val="252525"/>
                </a:solidFill>
              </a:defRPr>
            </a:lvl1pPr>
          </a:lstStyle>
          <a:p>
            <a:r>
              <a:t>BMW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>
            <a:spLocks noGrp="1"/>
          </p:cNvSpPr>
          <p:nvPr>
            <p:ph type="body" idx="1"/>
          </p:nvPr>
        </p:nvSpPr>
        <p:spPr>
          <a:xfrm>
            <a:off x="1121732" y="507724"/>
            <a:ext cx="7727951" cy="6027725"/>
          </a:xfrm>
          <a:prstGeom prst="rect">
            <a:avLst/>
          </a:prstGeom>
        </p:spPr>
        <p:txBody>
          <a:bodyPr anchor="t"/>
          <a:lstStyle/>
          <a:p>
            <a:pPr>
              <a:lnSpc>
                <a:spcPct val="150000"/>
              </a:lnSpc>
              <a:spcBef>
                <a:spcPts val="700"/>
              </a:spcBef>
              <a:defRPr sz="3200"/>
            </a:pPr>
            <a:r>
              <a:rPr dirty="0"/>
              <a:t>I</a:t>
            </a:r>
            <a:r>
              <a:rPr sz="2800" dirty="0"/>
              <a:t>ndustry &amp; Product - Automotive, motorcycle </a:t>
            </a:r>
          </a:p>
          <a:p>
            <a:pPr>
              <a:lnSpc>
                <a:spcPct val="150000"/>
              </a:lnSpc>
              <a:defRPr sz="2800"/>
            </a:pPr>
            <a:r>
              <a:rPr dirty="0"/>
              <a:t>Predecessor - </a:t>
            </a:r>
            <a:r>
              <a:rPr dirty="0" err="1"/>
              <a:t>Bayerische</a:t>
            </a:r>
            <a:r>
              <a:rPr dirty="0"/>
              <a:t> </a:t>
            </a:r>
            <a:r>
              <a:rPr dirty="0" err="1"/>
              <a:t>Flugzeugwerke</a:t>
            </a:r>
            <a:r>
              <a:rPr dirty="0"/>
              <a:t> AG</a:t>
            </a:r>
          </a:p>
          <a:p>
            <a:pPr>
              <a:lnSpc>
                <a:spcPct val="150000"/>
              </a:lnSpc>
              <a:defRPr sz="2800"/>
            </a:pPr>
            <a:r>
              <a:rPr dirty="0"/>
              <a:t>Founded in Munich ,1917</a:t>
            </a:r>
          </a:p>
          <a:p>
            <a:pPr>
              <a:lnSpc>
                <a:spcPct val="150000"/>
              </a:lnSpc>
              <a:defRPr sz="2800"/>
            </a:pPr>
            <a:r>
              <a:rPr dirty="0"/>
              <a:t>Founder - Franz Josef Popp</a:t>
            </a:r>
          </a:p>
          <a:p>
            <a:pPr>
              <a:lnSpc>
                <a:spcPct val="150000"/>
              </a:lnSpc>
              <a:defRPr sz="2800"/>
            </a:pPr>
            <a:r>
              <a:rPr dirty="0"/>
              <a:t>Key person - Norbert Reithofer</a:t>
            </a:r>
          </a:p>
          <a:p>
            <a:pPr>
              <a:lnSpc>
                <a:spcPct val="150000"/>
              </a:lnSpc>
              <a:defRPr sz="2800"/>
            </a:pPr>
            <a:r>
              <a:rPr dirty="0"/>
              <a:t>Acquisition of Rover Group in 1994</a:t>
            </a:r>
          </a:p>
          <a:p>
            <a:pPr>
              <a:lnSpc>
                <a:spcPct val="150000"/>
              </a:lnSpc>
              <a:defRPr sz="2800"/>
            </a:pPr>
            <a:r>
              <a:rPr dirty="0"/>
              <a:t>Acquisition of Rolls-Royce in 2003</a:t>
            </a:r>
          </a:p>
        </p:txBody>
      </p:sp>
      <p:pic>
        <p:nvPicPr>
          <p:cNvPr id="193" name="image3.png" descr="miniold.png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7057683" y="5311981"/>
            <a:ext cx="2743201" cy="12234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94" name="image4.png" descr="Rolls-Royce-Motor-Cars-logo.png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9558246" y="3400630"/>
            <a:ext cx="2743201" cy="3657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5" name="image2.jpg" descr="下載.jpeg"/>
          <p:cNvPicPr>
            <a:picLocks noChangeAspect="1"/>
          </p:cNvPicPr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7601415" y="3496574"/>
            <a:ext cx="1521160" cy="152116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6" name="image5.png" descr="螢幕快照 2016-05-16 下午10.41.53.png"/>
          <p:cNvPicPr>
            <a:picLocks noChangeAspect="1"/>
          </p:cNvPicPr>
          <p:nvPr/>
        </p:nvPicPr>
        <p:blipFill>
          <a:blip r:embed="rId5" cstate="print">
            <a:extLst/>
          </a:blip>
          <a:stretch>
            <a:fillRect/>
          </a:stretch>
        </p:blipFill>
        <p:spPr>
          <a:xfrm>
            <a:off x="8110167" y="277713"/>
            <a:ext cx="3986583" cy="29306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1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" grpId="1" animBg="1" advAuto="0"/>
      <p:bldP spid="194" grpId="2" animBg="1" advAuto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>
            <a:spLocks noGrp="1"/>
          </p:cNvSpPr>
          <p:nvPr>
            <p:ph type="title"/>
          </p:nvPr>
        </p:nvSpPr>
        <p:spPr>
          <a:xfrm>
            <a:off x="3016227" y="166255"/>
            <a:ext cx="6852168" cy="1488374"/>
          </a:xfrm>
          <a:prstGeom prst="rect">
            <a:avLst/>
          </a:prstGeom>
        </p:spPr>
        <p:txBody>
          <a:bodyPr/>
          <a:lstStyle>
            <a:lvl1pPr>
              <a:defRPr sz="6600"/>
            </a:lvl1pPr>
          </a:lstStyle>
          <a:p>
            <a:r>
              <a:t>History</a:t>
            </a:r>
          </a:p>
        </p:txBody>
      </p:sp>
      <p:grpSp>
        <p:nvGrpSpPr>
          <p:cNvPr id="204" name="Group 204"/>
          <p:cNvGrpSpPr/>
          <p:nvPr/>
        </p:nvGrpSpPr>
        <p:grpSpPr>
          <a:xfrm>
            <a:off x="190004" y="2429223"/>
            <a:ext cx="11910955" cy="2302377"/>
            <a:chOff x="0" y="0"/>
            <a:chExt cx="11910953" cy="2302375"/>
          </a:xfrm>
        </p:grpSpPr>
        <p:sp>
          <p:nvSpPr>
            <p:cNvPr id="199" name="Shape 199"/>
            <p:cNvSpPr/>
            <p:nvPr/>
          </p:nvSpPr>
          <p:spPr>
            <a:xfrm>
              <a:off x="0" y="0"/>
              <a:ext cx="3069833" cy="2302375"/>
            </a:xfrm>
            <a:prstGeom prst="roundRect">
              <a:avLst>
                <a:gd name="adj" fmla="val 7500"/>
              </a:avLst>
            </a:prstGeom>
            <a:blipFill rotWithShape="1">
              <a:blip r:embed="rId2" cstate="print"/>
              <a:srcRect/>
              <a:stretch>
                <a:fillRect/>
              </a:stretch>
            </a:blipFill>
            <a:ln w="15875" cap="rnd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3625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0" name="Shape 200"/>
            <p:cNvSpPr/>
            <p:nvPr/>
          </p:nvSpPr>
          <p:spPr>
            <a:xfrm>
              <a:off x="3069833" y="639736"/>
              <a:ext cx="1251986" cy="849134"/>
            </a:xfrm>
            <a:prstGeom prst="rightArrow">
              <a:avLst>
                <a:gd name="adj1" fmla="val 70375"/>
                <a:gd name="adj2" fmla="val 37501"/>
              </a:avLst>
            </a:prstGeom>
            <a:solidFill>
              <a:srgbClr val="ABD2F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ctr"/>
              <a:r>
                <a:rPr lang="en-US" altLang="zh-TW" sz="1600" dirty="0"/>
                <a:t>Treaty of Versailles</a:t>
              </a:r>
              <a:endParaRPr lang="zh-TW" altLang="en-US" sz="1600" dirty="0"/>
            </a:p>
            <a:p>
              <a:endParaRPr sz="900" dirty="0"/>
            </a:p>
          </p:txBody>
        </p:sp>
        <p:sp>
          <p:nvSpPr>
            <p:cNvPr id="201" name="Shape 201"/>
            <p:cNvSpPr/>
            <p:nvPr/>
          </p:nvSpPr>
          <p:spPr>
            <a:xfrm>
              <a:off x="4321819" y="0"/>
              <a:ext cx="3407513" cy="2302375"/>
            </a:xfrm>
            <a:prstGeom prst="roundRect">
              <a:avLst>
                <a:gd name="adj" fmla="val 7500"/>
              </a:avLst>
            </a:prstGeom>
            <a:blipFill rotWithShape="1">
              <a:blip r:embed="rId3" cstate="print"/>
              <a:srcRect/>
              <a:stretch>
                <a:fillRect/>
              </a:stretch>
            </a:blipFill>
            <a:ln w="15875" cap="rnd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3625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2" name="Shape 202"/>
            <p:cNvSpPr/>
            <p:nvPr/>
          </p:nvSpPr>
          <p:spPr>
            <a:xfrm>
              <a:off x="7729333" y="813505"/>
              <a:ext cx="785965" cy="675364"/>
            </a:xfrm>
            <a:prstGeom prst="rightArrow">
              <a:avLst>
                <a:gd name="adj1" fmla="val 64000"/>
                <a:gd name="adj2" fmla="val 50000"/>
              </a:avLst>
            </a:prstGeom>
            <a:solidFill>
              <a:srgbClr val="ABD2F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203" name="Shape 203"/>
            <p:cNvSpPr/>
            <p:nvPr/>
          </p:nvSpPr>
          <p:spPr>
            <a:xfrm>
              <a:off x="8503438" y="0"/>
              <a:ext cx="3407515" cy="2302375"/>
            </a:xfrm>
            <a:prstGeom prst="roundRect">
              <a:avLst>
                <a:gd name="adj" fmla="val 7500"/>
              </a:avLst>
            </a:prstGeom>
            <a:blipFill rotWithShape="1">
              <a:blip r:embed="rId4" cstate="print"/>
              <a:srcRect/>
              <a:stretch>
                <a:fillRect/>
              </a:stretch>
            </a:blipFill>
            <a:ln w="15875" cap="rnd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3625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05" name="Shape 205"/>
          <p:cNvSpPr/>
          <p:nvPr/>
        </p:nvSpPr>
        <p:spPr>
          <a:xfrm>
            <a:off x="5027136" y="4852982"/>
            <a:ext cx="2137728" cy="497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800"/>
            </a:lvl1pPr>
          </a:lstStyle>
          <a:p>
            <a:r>
              <a:t>NT$4,170,000</a:t>
            </a:r>
          </a:p>
        </p:txBody>
      </p:sp>
      <p:sp>
        <p:nvSpPr>
          <p:cNvPr id="206" name="Shape 206"/>
          <p:cNvSpPr/>
          <p:nvPr/>
        </p:nvSpPr>
        <p:spPr>
          <a:xfrm>
            <a:off x="783772" y="1805039"/>
            <a:ext cx="1496292" cy="612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3600"/>
            </a:lvl1pPr>
          </a:lstStyle>
          <a:p>
            <a:r>
              <a:t>1917</a:t>
            </a:r>
          </a:p>
        </p:txBody>
      </p:sp>
      <p:sp>
        <p:nvSpPr>
          <p:cNvPr id="207" name="Shape 207"/>
          <p:cNvSpPr/>
          <p:nvPr/>
        </p:nvSpPr>
        <p:spPr>
          <a:xfrm>
            <a:off x="5667016" y="1805044"/>
            <a:ext cx="1496291" cy="612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3600"/>
            </a:lvl1pPr>
          </a:lstStyle>
          <a:p>
            <a:r>
              <a:t>1923</a:t>
            </a:r>
          </a:p>
        </p:txBody>
      </p:sp>
      <p:sp>
        <p:nvSpPr>
          <p:cNvPr id="208" name="Shape 208"/>
          <p:cNvSpPr/>
          <p:nvPr/>
        </p:nvSpPr>
        <p:spPr>
          <a:xfrm>
            <a:off x="9902074" y="1816922"/>
            <a:ext cx="1496291" cy="612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3600"/>
            </a:lvl1pPr>
          </a:lstStyle>
          <a:p>
            <a:r>
              <a:t>1929</a:t>
            </a:r>
          </a:p>
        </p:txBody>
      </p:sp>
      <p:sp>
        <p:nvSpPr>
          <p:cNvPr id="209" name="Shape 209"/>
          <p:cNvSpPr/>
          <p:nvPr/>
        </p:nvSpPr>
        <p:spPr>
          <a:xfrm>
            <a:off x="9658464" y="4903782"/>
            <a:ext cx="1640940" cy="447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/>
            </a:lvl1pPr>
          </a:lstStyle>
          <a:p>
            <a:r>
              <a:rPr dirty="0"/>
              <a:t>NT$610,000</a:t>
            </a:r>
          </a:p>
        </p:txBody>
      </p:sp>
      <p:sp>
        <p:nvSpPr>
          <p:cNvPr id="3" name="矩形 2"/>
          <p:cNvSpPr/>
          <p:nvPr/>
        </p:nvSpPr>
        <p:spPr>
          <a:xfrm>
            <a:off x="5093161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zh-TW" alt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>
            <a:spLocks noGrp="1"/>
          </p:cNvSpPr>
          <p:nvPr>
            <p:ph type="title"/>
          </p:nvPr>
        </p:nvSpPr>
        <p:spPr>
          <a:xfrm>
            <a:off x="1582515" y="-50740"/>
            <a:ext cx="10018715" cy="1752601"/>
          </a:xfrm>
          <a:prstGeom prst="rect">
            <a:avLst/>
          </a:prstGeom>
        </p:spPr>
        <p:txBody>
          <a:bodyPr/>
          <a:lstStyle/>
          <a:p>
            <a:pPr>
              <a:defRPr sz="6000"/>
            </a:pPr>
            <a:r>
              <a:t>SoldCars in brands</a:t>
            </a:r>
          </a:p>
        </p:txBody>
      </p:sp>
      <p:pic>
        <p:nvPicPr>
          <p:cNvPr id="212" name="image9.png" descr="螢幕快照 2016-05-16 下午11.26.37.png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7326838" y="1785135"/>
            <a:ext cx="3856193" cy="4712918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213" name="Table 213"/>
          <p:cNvGraphicFramePr/>
          <p:nvPr/>
        </p:nvGraphicFramePr>
        <p:xfrm>
          <a:off x="1472460" y="1664238"/>
          <a:ext cx="5532229" cy="4846565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2556200"/>
                <a:gridCol w="2976029"/>
              </a:tblGrid>
              <a:tr h="832090">
                <a:tc>
                  <a:txBody>
                    <a:bodyPr/>
                    <a:lstStyle/>
                    <a:p>
                      <a:pPr algn="l" defTabSz="457200">
                        <a:defRPr sz="1800" b="0"/>
                      </a:pPr>
                      <a:r>
                        <a:rPr sz="2400" dirty="0"/>
                        <a:t>BMW</a:t>
                      </a:r>
                    </a:p>
                  </a:txBody>
                  <a:tcPr marL="45720" marR="45720" anchor="ctr" horzOverflow="overflow">
                    <a:solidFill>
                      <a:srgbClr val="D6EEFB"/>
                    </a:solidFill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2400" b="0"/>
                      </a:pPr>
                      <a:r>
                        <a:t>1,743,194 </a:t>
                      </a:r>
                    </a:p>
                  </a:txBody>
                  <a:tcPr marL="45720" marR="45720" anchor="ctr" horzOverflow="overflow"/>
                </a:tc>
              </a:tr>
              <a:tr h="802895">
                <a:tc>
                  <a:txBody>
                    <a:bodyPr/>
                    <a:lstStyle/>
                    <a:p>
                      <a:pPr algn="l" defTabSz="457200">
                        <a:defRPr sz="2400"/>
                      </a:pPr>
                      <a:r>
                        <a:t>Mini</a:t>
                      </a:r>
                    </a:p>
                  </a:txBody>
                  <a:tcPr marL="45720" marR="45720" anchor="ctr" horzOverflow="overflow">
                    <a:solidFill>
                      <a:srgbClr val="D6EEFB"/>
                    </a:solidFill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2400"/>
                      </a:pPr>
                      <a:r>
                        <a:t>358,965</a:t>
                      </a:r>
                    </a:p>
                  </a:txBody>
                  <a:tcPr marL="45720" marR="45720" anchor="ctr" horzOverflow="overflow">
                    <a:noFill/>
                  </a:tcPr>
                </a:tc>
              </a:tr>
              <a:tr h="802895">
                <a:tc>
                  <a:txBody>
                    <a:bodyPr/>
                    <a:lstStyle/>
                    <a:p>
                      <a:pPr algn="l" defTabSz="457200">
                        <a:defRPr sz="2400"/>
                      </a:pPr>
                      <a:r>
                        <a:t>Motorcycles</a:t>
                      </a:r>
                    </a:p>
                  </a:txBody>
                  <a:tcPr marL="45720" marR="45720" anchor="ctr" horzOverflow="overflow">
                    <a:solidFill>
                      <a:srgbClr val="D6EEFB"/>
                    </a:solidFill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2400"/>
                      </a:pPr>
                      <a:r>
                        <a:t>136,963</a:t>
                      </a:r>
                    </a:p>
                  </a:txBody>
                  <a:tcPr marL="45720" marR="45720" anchor="ctr" horzOverflow="overflow">
                    <a:noFill/>
                  </a:tcPr>
                </a:tc>
              </a:tr>
              <a:tr h="802895">
                <a:tc>
                  <a:txBody>
                    <a:bodyPr/>
                    <a:lstStyle/>
                    <a:p>
                      <a:pPr algn="l" defTabSz="457200">
                        <a:defRPr sz="2400"/>
                      </a:pPr>
                      <a:r>
                        <a:t>RollsRoyce</a:t>
                      </a:r>
                    </a:p>
                  </a:txBody>
                  <a:tcPr marL="45720" marR="45720" anchor="ctr" horzOverflow="overflow">
                    <a:solidFill>
                      <a:srgbClr val="D6EEFB"/>
                    </a:solidFill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2400"/>
                      </a:pPr>
                      <a:r>
                        <a:t>1,015</a:t>
                      </a:r>
                    </a:p>
                  </a:txBody>
                  <a:tcPr marL="45720" marR="45720" anchor="ctr" horzOverflow="overflow">
                    <a:noFill/>
                  </a:tcPr>
                </a:tc>
              </a:tr>
              <a:tr h="802895">
                <a:tc>
                  <a:txBody>
                    <a:bodyPr/>
                    <a:lstStyle/>
                    <a:p>
                      <a:pPr algn="l" defTabSz="457200">
                        <a:defRPr sz="2400"/>
                      </a:pPr>
                      <a:r>
                        <a:t>Total</a:t>
                      </a:r>
                    </a:p>
                  </a:txBody>
                  <a:tcPr marL="45720" marR="45720" anchor="ctr" horzOverflow="overflow">
                    <a:solidFill>
                      <a:srgbClr val="D6EEFB"/>
                    </a:solidFill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2400"/>
                      </a:pPr>
                      <a:r>
                        <a:t>2,247,485 </a:t>
                      </a:r>
                    </a:p>
                  </a:txBody>
                  <a:tcPr marL="45720" marR="45720" anchor="ctr" horzOverflow="overflow">
                    <a:noFill/>
                  </a:tcPr>
                </a:tc>
              </a:tr>
              <a:tr h="802895">
                <a:tc>
                  <a:txBody>
                    <a:bodyPr/>
                    <a:lstStyle/>
                    <a:p>
                      <a:pPr algn="l" defTabSz="457200">
                        <a:defRPr sz="2400"/>
                      </a:pPr>
                      <a:r>
                        <a:t>Total Revenue (€)</a:t>
                      </a:r>
                    </a:p>
                  </a:txBody>
                  <a:tcPr marL="45720" marR="45720" anchor="ctr" horzOverflow="overflow">
                    <a:solidFill>
                      <a:srgbClr val="D6EEFB"/>
                    </a:solidFill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2400" dirty="0"/>
                        <a:t>92,175,000,000</a:t>
                      </a:r>
                    </a:p>
                  </a:txBody>
                  <a:tcPr marL="45720" marR="45720" anchor="ctr" horzOverflow="overflow"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>
            <a:spLocks noGrp="1"/>
          </p:cNvSpPr>
          <p:nvPr>
            <p:ph type="title"/>
          </p:nvPr>
        </p:nvSpPr>
        <p:spPr>
          <a:xfrm>
            <a:off x="3207094" y="185530"/>
            <a:ext cx="7063342" cy="1152938"/>
          </a:xfrm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r>
              <a:t>Employees</a:t>
            </a:r>
          </a:p>
        </p:txBody>
      </p:sp>
      <p:graphicFrame>
        <p:nvGraphicFramePr>
          <p:cNvPr id="217" name="Table 217"/>
          <p:cNvGraphicFramePr/>
          <p:nvPr/>
        </p:nvGraphicFramePr>
        <p:xfrm>
          <a:off x="1696278" y="2743200"/>
          <a:ext cx="4810539" cy="2372139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2676939"/>
                <a:gridCol w="2133600"/>
              </a:tblGrid>
              <a:tr h="790713">
                <a:tc>
                  <a:txBody>
                    <a:bodyPr/>
                    <a:lstStyle/>
                    <a:p>
                      <a:pPr algn="l" defTabSz="457200">
                        <a:defRPr sz="2400" b="0"/>
                      </a:pPr>
                      <a:r>
                        <a:rPr dirty="0"/>
                        <a:t>In Germany</a:t>
                      </a:r>
                    </a:p>
                  </a:txBody>
                  <a:tcPr marL="45720" marR="45720" anchor="ctr" horzOverflow="overflow">
                    <a:lnR w="12700">
                      <a:miter lim="400000"/>
                    </a:lnR>
                    <a:lnB w="12700">
                      <a:solidFill>
                        <a:schemeClr val="accent1"/>
                      </a:solidFill>
                    </a:lnB>
                    <a:solidFill>
                      <a:srgbClr val="D6EEFB"/>
                    </a:solidFill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 b="0"/>
                      </a:pPr>
                      <a:r>
                        <a:rPr sz="2400"/>
                        <a:t>95,973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B w="12700">
                      <a:solidFill>
                        <a:schemeClr val="accent1"/>
                      </a:solidFill>
                    </a:lnB>
                  </a:tcPr>
                </a:tc>
              </a:tr>
              <a:tr h="790713">
                <a:tc>
                  <a:txBody>
                    <a:bodyPr/>
                    <a:lstStyle/>
                    <a:p>
                      <a:pPr algn="l" defTabSz="457200">
                        <a:defRPr sz="2400"/>
                      </a:pPr>
                      <a:r>
                        <a:rPr dirty="0"/>
                        <a:t>In International</a:t>
                      </a:r>
                    </a:p>
                  </a:txBody>
                  <a:tcPr marL="45720" marR="45720" anchor="ctr" horzOverflow="overflow">
                    <a:lnR w="12700">
                      <a:miter lim="400000"/>
                    </a:lnR>
                    <a:lnT w="12700">
                      <a:solidFill>
                        <a:schemeClr val="accent1"/>
                      </a:solidFill>
                    </a:lnT>
                    <a:solidFill>
                      <a:srgbClr val="D6EEFB"/>
                    </a:solidFill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2400"/>
                        <a:t>26,271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T w="12700">
                      <a:solidFill>
                        <a:schemeClr val="accent1"/>
                      </a:solidFill>
                    </a:lnT>
                    <a:noFill/>
                  </a:tcPr>
                </a:tc>
              </a:tr>
              <a:tr h="790713">
                <a:tc>
                  <a:txBody>
                    <a:bodyPr/>
                    <a:lstStyle/>
                    <a:p>
                      <a:pPr algn="l" defTabSz="457200">
                        <a:defRPr sz="2400"/>
                      </a:pPr>
                      <a:r>
                        <a:t>Total Employees</a:t>
                      </a:r>
                    </a:p>
                  </a:txBody>
                  <a:tcPr marL="45720" marR="45720" anchor="ctr" horzOverflow="overflow">
                    <a:lnR w="12700">
                      <a:miter lim="400000"/>
                    </a:lnR>
                    <a:solidFill>
                      <a:srgbClr val="D6EEFB"/>
                    </a:solidFill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2400"/>
                        <a:t>122,244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noFill/>
                  </a:tcPr>
                </a:tc>
              </a:tr>
            </a:tbl>
          </a:graphicData>
        </a:graphic>
      </p:graphicFrame>
      <p:grpSp>
        <p:nvGrpSpPr>
          <p:cNvPr id="4" name="群組 3"/>
          <p:cNvGrpSpPr/>
          <p:nvPr/>
        </p:nvGrpSpPr>
        <p:grpSpPr>
          <a:xfrm>
            <a:off x="6922473" y="1390260"/>
            <a:ext cx="4310669" cy="4631868"/>
            <a:chOff x="6922473" y="1390260"/>
            <a:chExt cx="4310669" cy="4631868"/>
          </a:xfrm>
        </p:grpSpPr>
        <p:graphicFrame>
          <p:nvGraphicFramePr>
            <p:cNvPr id="216" name="Chart 216"/>
            <p:cNvGraphicFramePr/>
            <p:nvPr>
              <p:extLst>
                <p:ext uri="{D42A27DB-BD31-4B8C-83A1-F6EECF244321}">
                  <p14:modId xmlns:p14="http://schemas.microsoft.com/office/powerpoint/2010/main" val="3711270004"/>
                </p:ext>
              </p:extLst>
            </p:nvPr>
          </p:nvGraphicFramePr>
          <p:xfrm>
            <a:off x="6922473" y="1390260"/>
            <a:ext cx="4310669" cy="463186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pic>
          <p:nvPicPr>
            <p:cNvPr id="2" name="圖片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525" y="4102590"/>
              <a:ext cx="1440160" cy="866645"/>
            </a:xfrm>
            <a:prstGeom prst="rect">
              <a:avLst/>
            </a:prstGeom>
          </p:spPr>
        </p:pic>
        <p:pic>
          <p:nvPicPr>
            <p:cNvPr id="3" name="圖片 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80176" y="2060848"/>
              <a:ext cx="1077652" cy="1077652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Shape 219"/>
          <p:cNvSpPr>
            <a:spLocks noGrp="1"/>
          </p:cNvSpPr>
          <p:nvPr>
            <p:ph type="title"/>
          </p:nvPr>
        </p:nvSpPr>
        <p:spPr>
          <a:xfrm>
            <a:off x="2171593" y="48390"/>
            <a:ext cx="8710615" cy="1098828"/>
          </a:xfrm>
          <a:prstGeom prst="rect">
            <a:avLst/>
          </a:prstGeom>
        </p:spPr>
        <p:txBody>
          <a:bodyPr/>
          <a:lstStyle/>
          <a:p>
            <a:pPr>
              <a:defRPr sz="6000"/>
            </a:pPr>
            <a:r>
              <a:t>Research&amp;Develpoment</a:t>
            </a:r>
          </a:p>
        </p:txBody>
      </p:sp>
      <p:pic>
        <p:nvPicPr>
          <p:cNvPr id="220" name="image10.png" descr="螢幕快照 2016-05-16 下午11.41.34.png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942603" y="1101453"/>
            <a:ext cx="9544472" cy="55485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Shape 222"/>
          <p:cNvSpPr>
            <a:spLocks noGrp="1"/>
          </p:cNvSpPr>
          <p:nvPr>
            <p:ph type="title"/>
          </p:nvPr>
        </p:nvSpPr>
        <p:spPr>
          <a:xfrm>
            <a:off x="2980760" y="41164"/>
            <a:ext cx="7350126" cy="1145961"/>
          </a:xfrm>
          <a:prstGeom prst="rect">
            <a:avLst/>
          </a:prstGeom>
        </p:spPr>
        <p:txBody>
          <a:bodyPr/>
          <a:lstStyle/>
          <a:p>
            <a:pPr>
              <a:defRPr sz="6000"/>
            </a:pPr>
            <a:r>
              <a:rPr dirty="0"/>
              <a:t>Sold Cars in regions</a:t>
            </a:r>
          </a:p>
        </p:txBody>
      </p:sp>
      <p:pic>
        <p:nvPicPr>
          <p:cNvPr id="223" name="image11.png" descr="螢幕快照 2016-05-16 下午11.45.30.png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426766" y="1185613"/>
            <a:ext cx="10458113" cy="514015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Shape 225"/>
          <p:cNvSpPr>
            <a:spLocks noGrp="1"/>
          </p:cNvSpPr>
          <p:nvPr>
            <p:ph type="title"/>
          </p:nvPr>
        </p:nvSpPr>
        <p:spPr>
          <a:xfrm>
            <a:off x="3414314" y="-165249"/>
            <a:ext cx="5776172" cy="1320949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356615">
              <a:defRPr sz="4680"/>
            </a:lvl1pPr>
          </a:lstStyle>
          <a:p>
            <a:r>
              <a:t>Impressive Cars &amp; Motor</a:t>
            </a:r>
          </a:p>
        </p:txBody>
      </p:sp>
      <p:pic>
        <p:nvPicPr>
          <p:cNvPr id="226" name="photo.jpg"/>
          <p:cNvPicPr>
            <a:picLocks noChangeAspect="1"/>
          </p:cNvPicPr>
          <p:nvPr/>
        </p:nvPicPr>
        <p:blipFill>
          <a:blip r:embed="rId2" cstate="print">
            <a:extLst/>
          </a:blip>
          <a:srcRect t="49629"/>
          <a:stretch>
            <a:fillRect/>
          </a:stretch>
        </p:blipFill>
        <p:spPr>
          <a:xfrm>
            <a:off x="7608168" y="4725144"/>
            <a:ext cx="4153568" cy="17272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27" name="2015072764149289.jpg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7208201" y="908720"/>
            <a:ext cx="4553535" cy="273212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8" name="螢幕快照 2016-05-22 下午11.48.30.png"/>
          <p:cNvPicPr>
            <a:picLocks noChangeAspect="1"/>
          </p:cNvPicPr>
          <p:nvPr/>
        </p:nvPicPr>
        <p:blipFill>
          <a:blip r:embed="rId4" cstate="print">
            <a:extLst/>
          </a:blip>
          <a:srcRect l="6391" r="18770"/>
          <a:stretch>
            <a:fillRect/>
          </a:stretch>
        </p:blipFill>
        <p:spPr>
          <a:xfrm>
            <a:off x="47328" y="2996952"/>
            <a:ext cx="3338538" cy="1889365"/>
          </a:xfrm>
          <a:prstGeom prst="rect">
            <a:avLst/>
          </a:prstGeom>
          <a:ln w="12700">
            <a:miter lim="400000"/>
          </a:ln>
        </p:spPr>
      </p:pic>
      <p:pic>
        <p:nvPicPr>
          <p:cNvPr id="229" name="螢幕快照 2016-05-22 下午11.29.52.png"/>
          <p:cNvPicPr>
            <a:picLocks noChangeAspect="1"/>
          </p:cNvPicPr>
          <p:nvPr/>
        </p:nvPicPr>
        <p:blipFill>
          <a:blip r:embed="rId5" cstate="print">
            <a:extLst/>
          </a:blip>
          <a:stretch>
            <a:fillRect/>
          </a:stretch>
        </p:blipFill>
        <p:spPr>
          <a:xfrm>
            <a:off x="2495600" y="4293096"/>
            <a:ext cx="4231840" cy="2057773"/>
          </a:xfrm>
          <a:prstGeom prst="rect">
            <a:avLst/>
          </a:prstGeom>
          <a:ln w="12700">
            <a:miter lim="400000"/>
          </a:ln>
        </p:spPr>
      </p:pic>
      <p:pic>
        <p:nvPicPr>
          <p:cNvPr id="230" name="2015072764171269.jpg"/>
          <p:cNvPicPr>
            <a:picLocks noChangeAspect="1"/>
          </p:cNvPicPr>
          <p:nvPr/>
        </p:nvPicPr>
        <p:blipFill>
          <a:blip r:embed="rId6" cstate="print">
            <a:extLst/>
          </a:blip>
          <a:srcRect r="26025"/>
          <a:stretch>
            <a:fillRect/>
          </a:stretch>
        </p:blipFill>
        <p:spPr>
          <a:xfrm>
            <a:off x="4799856" y="2574484"/>
            <a:ext cx="3995844" cy="2261161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79189" y="1052736"/>
            <a:ext cx="4886464" cy="2088232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Shape 233"/>
          <p:cNvSpPr>
            <a:spLocks noGrp="1"/>
          </p:cNvSpPr>
          <p:nvPr>
            <p:ph type="title"/>
          </p:nvPr>
        </p:nvSpPr>
        <p:spPr>
          <a:xfrm>
            <a:off x="3414314" y="-165249"/>
            <a:ext cx="5776172" cy="1320949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356615">
              <a:defRPr sz="4680"/>
            </a:lvl1pPr>
          </a:lstStyle>
          <a:p>
            <a:r>
              <a:rPr dirty="0"/>
              <a:t>Impressive Cars &amp; Motor</a:t>
            </a:r>
          </a:p>
        </p:txBody>
      </p:sp>
      <p:pic>
        <p:nvPicPr>
          <p:cNvPr id="234" name="5.jpg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727199" y="1045688"/>
            <a:ext cx="4331858" cy="2516663"/>
          </a:xfrm>
          <a:prstGeom prst="rect">
            <a:avLst/>
          </a:prstGeom>
          <a:ln w="12700">
            <a:miter lim="400000"/>
          </a:ln>
        </p:spPr>
      </p:pic>
      <p:pic>
        <p:nvPicPr>
          <p:cNvPr id="235" name="fast-furios-6-bmw-m5-image.jpg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2382108" y="3809722"/>
            <a:ext cx="4206130" cy="2626204"/>
          </a:xfrm>
          <a:prstGeom prst="rect">
            <a:avLst/>
          </a:prstGeom>
          <a:ln w="12700">
            <a:miter lim="400000"/>
          </a:ln>
        </p:spPr>
      </p:pic>
      <p:pic>
        <p:nvPicPr>
          <p:cNvPr id="236" name="y5ofo6cwvex1d3aobw8p.jpg"/>
          <p:cNvPicPr>
            <a:picLocks noChangeAspect="1"/>
          </p:cNvPicPr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7531099" y="983218"/>
            <a:ext cx="4097871" cy="3073403"/>
          </a:xfrm>
          <a:prstGeom prst="rect">
            <a:avLst/>
          </a:prstGeom>
          <a:ln w="12700">
            <a:miter lim="400000"/>
          </a:ln>
        </p:spPr>
      </p:pic>
      <p:pic>
        <p:nvPicPr>
          <p:cNvPr id="237" name="bmw-3-series-showcased-in-now-you-see-me-blockbuster-video-59163_1.png"/>
          <p:cNvPicPr>
            <a:picLocks noChangeAspect="1"/>
          </p:cNvPicPr>
          <p:nvPr/>
        </p:nvPicPr>
        <p:blipFill>
          <a:blip r:embed="rId5" cstate="print">
            <a:extLst/>
          </a:blip>
          <a:stretch>
            <a:fillRect/>
          </a:stretch>
        </p:blipFill>
        <p:spPr>
          <a:xfrm>
            <a:off x="7658100" y="4422540"/>
            <a:ext cx="4206130" cy="201338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960x0.jpg"/>
          <p:cNvPicPr>
            <a:picLocks noChangeAspect="1"/>
          </p:cNvPicPr>
          <p:nvPr/>
        </p:nvPicPr>
        <p:blipFill>
          <a:blip r:embed="rId2" cstate="print">
            <a:extLst/>
          </a:blip>
          <a:srcRect t="11421"/>
          <a:stretch>
            <a:fillRect/>
          </a:stretch>
        </p:blipFill>
        <p:spPr>
          <a:xfrm>
            <a:off x="723900" y="2076230"/>
            <a:ext cx="6171433" cy="364439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0" name="P90211296-emblem-the-next-100-years-1500px.jpg"/>
          <p:cNvPicPr>
            <a:picLocks noChangeAspect="1"/>
          </p:cNvPicPr>
          <p:nvPr/>
        </p:nvPicPr>
        <p:blipFill>
          <a:blip r:embed="rId3" cstate="print">
            <a:extLst/>
          </a:blip>
          <a:srcRect t="25423" b="25423"/>
          <a:stretch>
            <a:fillRect/>
          </a:stretch>
        </p:blipFill>
        <p:spPr>
          <a:xfrm>
            <a:off x="1670814" y="365846"/>
            <a:ext cx="4091334" cy="142111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1" name="bmw-100years-709_0.jpg"/>
          <p:cNvPicPr>
            <a:picLocks noChangeAspect="1"/>
          </p:cNvPicPr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7052975" y="3145108"/>
            <a:ext cx="4762890" cy="3154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242" name="bmw-vision-next-100-futuristic-moving-wheel-arches-and-dash-in-the-flesh-105416_1.jpg"/>
          <p:cNvPicPr>
            <a:picLocks noChangeAspect="1"/>
          </p:cNvPicPr>
          <p:nvPr/>
        </p:nvPicPr>
        <p:blipFill>
          <a:blip r:embed="rId5" cstate="print">
            <a:extLst/>
          </a:blip>
          <a:stretch>
            <a:fillRect/>
          </a:stretch>
        </p:blipFill>
        <p:spPr>
          <a:xfrm>
            <a:off x="7048500" y="554698"/>
            <a:ext cx="4516331" cy="22757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Shape 244"/>
          <p:cNvSpPr>
            <a:spLocks noGrp="1"/>
          </p:cNvSpPr>
          <p:nvPr>
            <p:ph type="title"/>
          </p:nvPr>
        </p:nvSpPr>
        <p:spPr>
          <a:xfrm>
            <a:off x="3244969" y="231131"/>
            <a:ext cx="5812892" cy="984251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>
              <a:defRPr sz="6000"/>
            </a:pPr>
            <a:r>
              <a:rPr dirty="0"/>
              <a:t>Future Plan </a:t>
            </a:r>
          </a:p>
        </p:txBody>
      </p:sp>
      <p:sp>
        <p:nvSpPr>
          <p:cNvPr id="245" name="Shape 245"/>
          <p:cNvSpPr/>
          <p:nvPr/>
        </p:nvSpPr>
        <p:spPr>
          <a:xfrm>
            <a:off x="6475343" y="2147404"/>
            <a:ext cx="6003235" cy="30932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marL="285750" indent="-285750">
              <a:lnSpc>
                <a:spcPct val="150000"/>
              </a:lnSpc>
              <a:buSzPct val="100000"/>
              <a:buFont typeface="Arial"/>
              <a:buChar char="•"/>
              <a:defRPr sz="2800"/>
            </a:pPr>
            <a:r>
              <a:rPr dirty="0"/>
              <a:t>Mobility → versatile and tailor-made</a:t>
            </a:r>
          </a:p>
          <a:p>
            <a:pPr marL="285750" indent="-285750">
              <a:lnSpc>
                <a:spcPct val="150000"/>
              </a:lnSpc>
              <a:buSzPct val="100000"/>
              <a:buFont typeface="Arial"/>
              <a:buChar char="•"/>
              <a:defRPr sz="2800"/>
            </a:pPr>
            <a:r>
              <a:rPr dirty="0"/>
              <a:t>Connectivity  → second nature</a:t>
            </a:r>
          </a:p>
          <a:p>
            <a:pPr marL="285750" indent="-285750">
              <a:lnSpc>
                <a:spcPct val="150000"/>
              </a:lnSpc>
              <a:buSzPct val="100000"/>
              <a:buFont typeface="Arial"/>
              <a:buChar char="•"/>
              <a:defRPr sz="2800"/>
            </a:pPr>
            <a:r>
              <a:rPr dirty="0"/>
              <a:t>Technology → human</a:t>
            </a:r>
          </a:p>
          <a:p>
            <a:pPr marL="285750" indent="-285750">
              <a:lnSpc>
                <a:spcPct val="150000"/>
              </a:lnSpc>
              <a:buSzPct val="100000"/>
              <a:buFont typeface="Arial"/>
              <a:buChar char="•"/>
              <a:defRPr sz="2800"/>
            </a:pPr>
            <a:r>
              <a:rPr dirty="0"/>
              <a:t>Energy  → emission-free</a:t>
            </a:r>
          </a:p>
          <a:p>
            <a:pPr marL="285750" indent="-285750">
              <a:lnSpc>
                <a:spcPct val="150000"/>
              </a:lnSpc>
              <a:buSzPct val="100000"/>
              <a:buFont typeface="Arial"/>
              <a:buChar char="•"/>
              <a:defRPr sz="2800"/>
            </a:pPr>
            <a:r>
              <a:rPr dirty="0"/>
              <a:t>Responsibility →  diverse</a:t>
            </a:r>
          </a:p>
        </p:txBody>
      </p:sp>
      <p:pic>
        <p:nvPicPr>
          <p:cNvPr id="246" name="01-bmw-i8.jpg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679253" y="1775761"/>
            <a:ext cx="5648089" cy="401543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84311" y="1124744"/>
            <a:ext cx="10018714" cy="1752600"/>
          </a:xfrm>
        </p:spPr>
        <p:txBody>
          <a:bodyPr>
            <a:normAutofit/>
          </a:bodyPr>
          <a:lstStyle/>
          <a:p>
            <a:r>
              <a:rPr lang="en-US" sz="5400" dirty="0" smtClean="0"/>
              <a:t>Reference</a:t>
            </a:r>
            <a:endParaRPr lang="en-US" sz="5400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smtClean="0"/>
              <a:t>en.wikipedia.org/wiki/Germany</a:t>
            </a:r>
          </a:p>
          <a:p>
            <a:r>
              <a:rPr lang="en-US" dirty="0"/>
              <a:t>http://</a:t>
            </a:r>
            <a:r>
              <a:rPr lang="en-US" dirty="0" smtClean="0"/>
              <a:t>www.young-germany.de/topic/study/the-german-school-system-explained</a:t>
            </a:r>
          </a:p>
          <a:p>
            <a:r>
              <a:rPr lang="en-US" dirty="0"/>
              <a:t>http://</a:t>
            </a:r>
            <a:r>
              <a:rPr lang="en-US" dirty="0" smtClean="0"/>
              <a:t>www.economywatch.com/world_economy/germany/export-import.html</a:t>
            </a:r>
          </a:p>
          <a:p>
            <a:r>
              <a:rPr lang="en-US" dirty="0"/>
              <a:t>https://</a:t>
            </a:r>
            <a:r>
              <a:rPr lang="en-US" dirty="0" smtClean="0"/>
              <a:t>en.wikipedia.org/wiki/BMW</a:t>
            </a:r>
          </a:p>
        </p:txBody>
      </p:sp>
    </p:spTree>
    <p:extLst>
      <p:ext uri="{BB962C8B-B14F-4D97-AF65-F5344CB8AC3E}">
        <p14:creationId xmlns:p14="http://schemas.microsoft.com/office/powerpoint/2010/main" val="415107428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hephata.de/images/danke_rdax_600x28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59" b="3570"/>
          <a:stretch/>
        </p:blipFill>
        <p:spPr bwMode="auto">
          <a:xfrm>
            <a:off x="1775520" y="-27384"/>
            <a:ext cx="8596779" cy="3957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884998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視差">
  <a:themeElements>
    <a:clrScheme name="視差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0000FF"/>
      </a:hlink>
      <a:folHlink>
        <a:srgbClr val="FF00FF"/>
      </a:folHlink>
    </a:clrScheme>
    <a:fontScheme name="視差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視差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reflection stA="26000" endPos="40000" dir="5400000" sy="-100000" algn="bl" rotWithShape="0"/>
          </a:effectLst>
        </a:effectStyle>
        <a:effectStyle>
          <a:effectLst>
            <a:reflection stA="26000" endPos="40000" dir="5400000" sy="-100000" algn="bl" rotWithShape="0"/>
          </a:effectLst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5875" cap="rnd">
          <a:solidFill>
            <a:schemeClr val="accent1"/>
          </a:solidFill>
          <a:prstDash val="solid"/>
          <a:round/>
        </a:ln>
        <a:effectLst>
          <a:reflection stA="26000" endPos="40000" dir="5400000" sy="-100000" algn="bl" rotWithShape="0"/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orbel"/>
            <a:ea typeface="Corbel"/>
            <a:cs typeface="Corbel"/>
            <a:sym typeface="Corbe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5875" cap="rnd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orbel"/>
            <a:ea typeface="Corbel"/>
            <a:cs typeface="Corbel"/>
            <a:sym typeface="Corbe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相鄰">
  <a:themeElements>
    <a:clrScheme name="相鄰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相鄰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視差">
  <a:themeElements>
    <a:clrScheme name="視差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0000FF"/>
      </a:hlink>
      <a:folHlink>
        <a:srgbClr val="FF00FF"/>
      </a:folHlink>
    </a:clrScheme>
    <a:fontScheme name="視差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視差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reflection stA="26000" endPos="40000" dir="5400000" sy="-100000" algn="bl" rotWithShape="0"/>
          </a:effectLst>
        </a:effectStyle>
        <a:effectStyle>
          <a:effectLst>
            <a:reflection stA="26000" endPos="40000" dir="5400000" sy="-100000" algn="bl" rotWithShape="0"/>
          </a:effectLst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5875" cap="rnd">
          <a:solidFill>
            <a:schemeClr val="accent1"/>
          </a:solidFill>
          <a:prstDash val="solid"/>
          <a:round/>
        </a:ln>
        <a:effectLst>
          <a:reflection stA="26000" endPos="40000" dir="5400000" sy="-100000" algn="bl" rotWithShape="0"/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orbel"/>
            <a:ea typeface="Corbel"/>
            <a:cs typeface="Corbel"/>
            <a:sym typeface="Corbe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5875" cap="rnd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orbel"/>
            <a:ea typeface="Corbel"/>
            <a:cs typeface="Corbel"/>
            <a:sym typeface="Corbe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284</TotalTime>
  <Words>712</Words>
  <Application>Microsoft Office PowerPoint</Application>
  <PresentationFormat>自訂</PresentationFormat>
  <Paragraphs>258</Paragraphs>
  <Slides>54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3</vt:i4>
      </vt:variant>
      <vt:variant>
        <vt:lpstr>投影片標題</vt:lpstr>
      </vt:variant>
      <vt:variant>
        <vt:i4>54</vt:i4>
      </vt:variant>
    </vt:vector>
  </HeadingPairs>
  <TitlesOfParts>
    <vt:vector size="57" baseType="lpstr">
      <vt:lpstr>視差</vt:lpstr>
      <vt:lpstr>相鄰</vt:lpstr>
      <vt:lpstr>Office 佈景主題</vt:lpstr>
      <vt:lpstr>GERMANY</vt:lpstr>
      <vt:lpstr>Outline</vt:lpstr>
      <vt:lpstr>Location</vt:lpstr>
      <vt:lpstr>PowerPoint 簡報</vt:lpstr>
      <vt:lpstr>PowerPoint 簡報</vt:lpstr>
      <vt:lpstr>Climate</vt:lpstr>
      <vt:lpstr>Rainfall</vt:lpstr>
      <vt:lpstr>Average temperature </vt:lpstr>
      <vt:lpstr>Festival &amp; Food</vt:lpstr>
      <vt:lpstr> </vt:lpstr>
      <vt:lpstr>German sausage</vt:lpstr>
      <vt:lpstr>German beer</vt:lpstr>
      <vt:lpstr>Munich Beer Festival</vt:lpstr>
      <vt:lpstr>Cologne Carnival</vt:lpstr>
      <vt:lpstr>PowerPoint 簡報</vt:lpstr>
      <vt:lpstr> Nurnberg Christmas Market   </vt:lpstr>
      <vt:lpstr>PowerPoint 簡報</vt:lpstr>
      <vt:lpstr>      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Economy</vt:lpstr>
      <vt:lpstr>GDP</vt:lpstr>
      <vt:lpstr>PowerPoint 簡報</vt:lpstr>
      <vt:lpstr>Germany-Industry</vt:lpstr>
      <vt:lpstr>Automobile Industry</vt:lpstr>
      <vt:lpstr>Germany-Export</vt:lpstr>
      <vt:lpstr>Exports – partners</vt:lpstr>
      <vt:lpstr>Germany-Import</vt:lpstr>
      <vt:lpstr>PowerPoint 簡報</vt:lpstr>
      <vt:lpstr>Bavarian Motor Works</vt:lpstr>
      <vt:lpstr>PowerPoint 簡報</vt:lpstr>
      <vt:lpstr>History</vt:lpstr>
      <vt:lpstr>SoldCars in brands</vt:lpstr>
      <vt:lpstr>Employees</vt:lpstr>
      <vt:lpstr>Research&amp;Develpoment</vt:lpstr>
      <vt:lpstr>Sold Cars in regions</vt:lpstr>
      <vt:lpstr>Impressive Cars &amp; Motor</vt:lpstr>
      <vt:lpstr>Impressive Cars &amp; Motor</vt:lpstr>
      <vt:lpstr>PowerPoint 簡報</vt:lpstr>
      <vt:lpstr>Future Plan </vt:lpstr>
      <vt:lpstr>Reference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Bavarian Motor Works</dc:title>
  <dc:creator>EMILIA</dc:creator>
  <cp:lastModifiedBy>Emilia</cp:lastModifiedBy>
  <cp:revision>20</cp:revision>
  <dcterms:modified xsi:type="dcterms:W3CDTF">2016-05-23T19:44:05Z</dcterms:modified>
</cp:coreProperties>
</file>