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88" r:id="rId4"/>
    <p:sldId id="257" r:id="rId5"/>
    <p:sldId id="261" r:id="rId6"/>
    <p:sldId id="260" r:id="rId7"/>
    <p:sldId id="262" r:id="rId8"/>
    <p:sldId id="290" r:id="rId9"/>
    <p:sldId id="264" r:id="rId10"/>
    <p:sldId id="265" r:id="rId11"/>
    <p:sldId id="266" r:id="rId12"/>
    <p:sldId id="263" r:id="rId13"/>
    <p:sldId id="278" r:id="rId14"/>
    <p:sldId id="293" r:id="rId15"/>
    <p:sldId id="258" r:id="rId16"/>
    <p:sldId id="273" r:id="rId17"/>
    <p:sldId id="274" r:id="rId18"/>
    <p:sldId id="275" r:id="rId19"/>
    <p:sldId id="267" r:id="rId20"/>
    <p:sldId id="276" r:id="rId21"/>
    <p:sldId id="268" r:id="rId22"/>
    <p:sldId id="269" r:id="rId23"/>
    <p:sldId id="270" r:id="rId24"/>
    <p:sldId id="271" r:id="rId25"/>
    <p:sldId id="259" r:id="rId26"/>
    <p:sldId id="291" r:id="rId27"/>
    <p:sldId id="282" r:id="rId28"/>
    <p:sldId id="285" r:id="rId29"/>
    <p:sldId id="283" r:id="rId30"/>
    <p:sldId id="287" r:id="rId31"/>
    <p:sldId id="284" r:id="rId32"/>
    <p:sldId id="289" r:id="rId33"/>
    <p:sldId id="279" r:id="rId34"/>
    <p:sldId id="281" r:id="rId35"/>
    <p:sldId id="280" r:id="rId3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80D"/>
    <a:srgbClr val="CC00FF"/>
    <a:srgbClr val="FFFE7A"/>
    <a:srgbClr val="F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83" autoAdjust="0"/>
    <p:restoredTop sz="94660"/>
  </p:normalViewPr>
  <p:slideViewPr>
    <p:cSldViewPr snapToGrid="0">
      <p:cViewPr varScale="1">
        <p:scale>
          <a:sx n="64" d="100"/>
          <a:sy n="64" d="100"/>
        </p:scale>
        <p:origin x="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5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517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37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97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4436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181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636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968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237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575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880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4035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  <a:extLst>
              <a:ext uri="{BEBA8EAE-BF5A-486C-A8C5-ECC9F3942E4B}">
                <a14:imgProps xmlns:a14="http://schemas.microsoft.com/office/drawing/2010/main">
                  <a14:imgLayer r:embed="rId14"/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34881-A540-466A-90FA-9603EB9AB7F4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2A334-DF6E-45DC-9D61-52C3CBF7FC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50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microsoft.com/office/2007/relationships/hdphoto" Target="../media/hdphoto13.wdp"/><Relationship Id="rId18" Type="http://schemas.openxmlformats.org/officeDocument/2006/relationships/image" Target="../media/image51.jpg"/><Relationship Id="rId3" Type="http://schemas.microsoft.com/office/2007/relationships/hdphoto" Target="../media/hdphoto8.wdp"/><Relationship Id="rId7" Type="http://schemas.microsoft.com/office/2007/relationships/hdphoto" Target="../media/hdphoto10.wdp"/><Relationship Id="rId12" Type="http://schemas.openxmlformats.org/officeDocument/2006/relationships/image" Target="../media/image46.png"/><Relationship Id="rId17" Type="http://schemas.openxmlformats.org/officeDocument/2006/relationships/image" Target="../media/image50.jpg"/><Relationship Id="rId2" Type="http://schemas.openxmlformats.org/officeDocument/2006/relationships/image" Target="../media/image41.png"/><Relationship Id="rId16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5" Type="http://schemas.openxmlformats.org/officeDocument/2006/relationships/image" Target="../media/image48.jpg"/><Relationship Id="rId10" Type="http://schemas.openxmlformats.org/officeDocument/2006/relationships/image" Target="../media/image45.png"/><Relationship Id="rId19" Type="http://schemas.openxmlformats.org/officeDocument/2006/relationships/image" Target="../media/image52.jpg"/><Relationship Id="rId4" Type="http://schemas.openxmlformats.org/officeDocument/2006/relationships/image" Target="../media/image42.png"/><Relationship Id="rId9" Type="http://schemas.microsoft.com/office/2007/relationships/hdphoto" Target="../media/hdphoto11.wdp"/><Relationship Id="rId14" Type="http://schemas.openxmlformats.org/officeDocument/2006/relationships/image" Target="../media/image47.jp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5.wdp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 prstMaterial="metal">
              <a:bevelT w="38100" h="38100"/>
              <a:bevelB w="57150" h="38100" prst="hardEdge"/>
            </a:sp3d>
          </a:bodyPr>
          <a:lstStyle/>
          <a:p>
            <a:r>
              <a:rPr lang="en-US" altLang="zh-TW" sz="11500" b="1" dirty="0" smtClean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7000">
                      <a:schemeClr val="accent2"/>
                    </a:gs>
                  </a:gsLst>
                  <a:lin ang="5400000" scaled="1"/>
                  <a:tileRect/>
                </a:gradFill>
                <a:effectLst>
                  <a:outerShdw blurRad="12700" dist="38100" dir="3300000" algn="tl" rotWithShape="0">
                    <a:schemeClr val="bg1">
                      <a:lumMod val="50000"/>
                      <a:alpha val="98000"/>
                    </a:schemeClr>
                  </a:outerShdw>
                </a:effectLst>
                <a:latin typeface="Georgia" panose="02040502050405020303" pitchFamily="18" charset="0"/>
                <a:ea typeface="Gungsuh" panose="02030600000101010101" pitchFamily="18" charset="-127"/>
                <a:cs typeface="Arial Unicode MS" panose="020B0604020202020204" pitchFamily="34" charset="-120"/>
              </a:rPr>
              <a:t>Italy</a:t>
            </a:r>
            <a:endParaRPr lang="zh-TW" altLang="en-US" sz="9600" b="1" dirty="0">
              <a:ln w="9525">
                <a:solidFill>
                  <a:schemeClr val="bg1"/>
                </a:solidFill>
                <a:prstDash val="solid"/>
              </a:ln>
              <a:gradFill flip="none" rotWithShape="1">
                <a:gsLst>
                  <a:gs pos="100000">
                    <a:srgbClr val="FFFF00"/>
                  </a:gs>
                  <a:gs pos="77000">
                    <a:srgbClr val="FAD842"/>
                  </a:gs>
                  <a:gs pos="27000">
                    <a:schemeClr val="accent2"/>
                  </a:gs>
                </a:gsLst>
                <a:lin ang="5400000" scaled="1"/>
                <a:tileRect/>
              </a:gradFill>
              <a:effectLst>
                <a:outerShdw blurRad="12700" dist="38100" dir="3300000" algn="tl" rotWithShape="0">
                  <a:schemeClr val="bg1">
                    <a:lumMod val="50000"/>
                    <a:alpha val="98000"/>
                  </a:schemeClr>
                </a:outerShdw>
              </a:effectLst>
              <a:latin typeface="Georgia" panose="02040502050405020303" pitchFamily="18" charset="0"/>
              <a:ea typeface="Gungsuh" panose="02030600000101010101" pitchFamily="18" charset="-127"/>
              <a:cs typeface="Arial Unicode MS" panose="020B060402020202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232071" y="4592783"/>
            <a:ext cx="5216236" cy="2192480"/>
          </a:xfrm>
        </p:spPr>
        <p:txBody>
          <a:bodyPr>
            <a:noAutofit/>
          </a:bodyPr>
          <a:lstStyle/>
          <a:p>
            <a:r>
              <a:rPr lang="en-US" altLang="zh-TW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Group 5</a:t>
            </a:r>
          </a:p>
          <a:p>
            <a:pPr algn="just"/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Members:</a:t>
            </a:r>
          </a:p>
          <a:p>
            <a:pPr algn="just"/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10444001 Willy, 10444007 Anny</a:t>
            </a:r>
          </a:p>
          <a:p>
            <a:pPr algn="just"/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10444008 Candy, 10444039 Sylvia</a:t>
            </a:r>
          </a:p>
          <a:p>
            <a:pPr algn="just"/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10444040 Janice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638675" y="6415931"/>
            <a:ext cx="2266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Date: 105/05/24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4146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1223962" y="800100"/>
            <a:ext cx="10034588" cy="5848350"/>
            <a:chOff x="1223962" y="800100"/>
            <a:chExt cx="10034588" cy="5848350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667" b="97667" l="508" r="100000">
                          <a14:foregroundMark x1="78680" y1="6667" x2="78680" y2="6667"/>
                          <a14:foregroundMark x1="82234" y1="6667" x2="82234" y2="6667"/>
                          <a14:foregroundMark x1="85279" y1="4667" x2="85279" y2="4667"/>
                          <a14:foregroundMark x1="86294" y1="1667" x2="86294" y2="1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962" y="800100"/>
              <a:ext cx="1876425" cy="2857500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5" b="95699" l="647" r="92557">
                          <a14:foregroundMark x1="7929" y1="83871" x2="7929" y2="83871"/>
                          <a14:foregroundMark x1="12945" y1="82796" x2="12945" y2="82796"/>
                          <a14:foregroundMark x1="20550" y1="86667" x2="20550" y2="86667"/>
                          <a14:foregroundMark x1="7767" y1="79140" x2="7767" y2="79140"/>
                          <a14:foregroundMark x1="29450" y1="81505" x2="29450" y2="81505"/>
                          <a14:foregroundMark x1="22330" y1="86882" x2="22330" y2="86882"/>
                          <a14:foregroundMark x1="32686" y1="85591" x2="32686" y2="85591"/>
                          <a14:foregroundMark x1="39159" y1="84946" x2="39159" y2="84946"/>
                          <a14:foregroundMark x1="46440" y1="88172" x2="46440" y2="88172"/>
                          <a14:foregroundMark x1="51618" y1="85591" x2="51618" y2="85591"/>
                          <a14:foregroundMark x1="55340" y1="79140" x2="55340" y2="79140"/>
                          <a14:foregroundMark x1="60356" y1="83441" x2="60356" y2="83441"/>
                          <a14:foregroundMark x1="65049" y1="83871" x2="65049" y2="83871"/>
                          <a14:foregroundMark x1="70712" y1="91398" x2="70712" y2="91398"/>
                          <a14:foregroundMark x1="73625" y1="88817" x2="73625" y2="88817"/>
                          <a14:foregroundMark x1="80097" y1="87097" x2="80097" y2="87097"/>
                          <a14:foregroundMark x1="85599" y1="86022" x2="85599" y2="86022"/>
                          <a14:foregroundMark x1="8738" y1="79140" x2="8738" y2="79140"/>
                          <a14:foregroundMark x1="3883" y1="78710" x2="3883" y2="78710"/>
                          <a14:foregroundMark x1="12945" y1="80430" x2="12945" y2="80430"/>
                          <a14:foregroundMark x1="13430" y1="77419" x2="13430" y2="77419"/>
                          <a14:foregroundMark x1="10194" y1="79140" x2="10194" y2="79140"/>
                          <a14:foregroundMark x1="53883" y1="79785" x2="53883" y2="79785"/>
                          <a14:foregroundMark x1="53883" y1="78280" x2="53883" y2="78280"/>
                          <a14:backgroundMark x1="31230" y1="81935" x2="31230" y2="81935"/>
                          <a14:backgroundMark x1="44337" y1="88387" x2="44337" y2="88387"/>
                          <a14:backgroundMark x1="87379" y1="85591" x2="87379" y2="855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1920" y="3105150"/>
              <a:ext cx="4709160" cy="3543300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6" t="10000" r="61146" b="47500"/>
            <a:stretch/>
          </p:blipFill>
          <p:spPr>
            <a:xfrm>
              <a:off x="8543925" y="885825"/>
              <a:ext cx="2714625" cy="29146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87349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38200" y="2889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Outline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Overview </a:t>
            </a:r>
            <a:r>
              <a:rPr lang="en-US" altLang="zh-TW" sz="36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Willy &amp; Janice</a:t>
            </a:r>
            <a:endParaRPr lang="en-US" altLang="zh-TW" sz="36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36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Let’s Learn Italian – Candy</a:t>
            </a:r>
          </a:p>
          <a:p>
            <a:r>
              <a:rPr lang="en-US" altLang="zh-TW" sz="36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Economy </a:t>
            </a:r>
            <a:r>
              <a:rPr lang="en-US" altLang="zh-TW" sz="36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zh-TW" sz="36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Anny</a:t>
            </a:r>
            <a:endParaRPr lang="en-US" altLang="zh-TW" sz="36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36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Industry – Anny &amp; Candy</a:t>
            </a:r>
          </a:p>
          <a:p>
            <a:r>
              <a:rPr lang="en-US" altLang="zh-TW" sz="36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Representative Company </a:t>
            </a:r>
            <a:r>
              <a:rPr lang="en-US" altLang="zh-TW" sz="36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TW" sz="36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Sylvia</a:t>
            </a:r>
            <a:endParaRPr lang="en-US" altLang="zh-TW" sz="36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36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 </a:t>
            </a:r>
            <a:r>
              <a:rPr lang="en-US" altLang="zh-TW" sz="36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altLang="zh-TW" sz="36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Sylvia</a:t>
            </a:r>
            <a:endParaRPr lang="en-US" altLang="zh-TW" sz="36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7152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31850" y="743382"/>
            <a:ext cx="10515600" cy="2852737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metal">
              <a:bevelT w="25400" h="38100"/>
              <a:bevelB w="82550" h="38100" prst="coolSlant"/>
            </a:sp3d>
          </a:bodyPr>
          <a:lstStyle/>
          <a:p>
            <a:pPr algn="ctr"/>
            <a:r>
              <a:rPr lang="en-US" altLang="zh-TW" sz="8000" b="1" dirty="0" smtClean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Overview</a:t>
            </a:r>
            <a:r>
              <a:rPr lang="en-US" altLang="zh-TW" sz="7200" b="1" dirty="0" smtClean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 </a:t>
            </a:r>
            <a:endParaRPr lang="zh-TW" altLang="en-US" sz="7200" b="1" dirty="0">
              <a:ln/>
              <a:gradFill>
                <a:gsLst>
                  <a:gs pos="100000">
                    <a:srgbClr val="FFFF00"/>
                  </a:gs>
                  <a:gs pos="77000">
                    <a:srgbClr val="FAD842"/>
                  </a:gs>
                  <a:gs pos="25000">
                    <a:schemeClr val="accent2"/>
                  </a:gs>
                </a:gsLst>
                <a:lin ang="5400000" scaled="1"/>
              </a:gra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848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203200"/>
            <a:ext cx="10515600" cy="132556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 smtClean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Borders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419100" y="1323975"/>
            <a:ext cx="11411729" cy="5534025"/>
            <a:chOff x="419100" y="1323975"/>
            <a:chExt cx="11411729" cy="5534025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1323975"/>
              <a:ext cx="7022874" cy="5534025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grpSp>
          <p:nvGrpSpPr>
            <p:cNvPr id="13" name="群組 12"/>
            <p:cNvGrpSpPr/>
            <p:nvPr/>
          </p:nvGrpSpPr>
          <p:grpSpPr>
            <a:xfrm>
              <a:off x="419100" y="1756897"/>
              <a:ext cx="5049845" cy="2210585"/>
              <a:chOff x="419100" y="1756897"/>
              <a:chExt cx="5049845" cy="2210585"/>
            </a:xfrm>
          </p:grpSpPr>
          <p:cxnSp>
            <p:nvCxnSpPr>
              <p:cNvPr id="6" name="直線接點 5"/>
              <p:cNvCxnSpPr/>
              <p:nvPr/>
            </p:nvCxnSpPr>
            <p:spPr>
              <a:xfrm>
                <a:off x="1535120" y="2464449"/>
                <a:ext cx="3933825" cy="150303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10" name="內容版面配置區 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471" b="89694" l="4389" r="99373">
                            <a14:foregroundMark x1="15831" y1="55153" x2="15831" y2="55153"/>
                            <a14:foregroundMark x1="9091" y1="52925" x2="9091" y2="52925"/>
                            <a14:foregroundMark x1="11599" y1="41504" x2="11599" y2="41504"/>
                            <a14:foregroundMark x1="62382" y1="55989" x2="62382" y2="55989"/>
                            <a14:foregroundMark x1="63009" y1="45961" x2="63009" y2="45961"/>
                            <a14:foregroundMark x1="63166" y1="69359" x2="63166" y2="69359"/>
                            <a14:foregroundMark x1="85423" y1="66017" x2="85423" y2="66017"/>
                            <a14:foregroundMark x1="87147" y1="53760" x2="87147" y2="53760"/>
                            <a14:foregroundMark x1="86677" y1="46518" x2="86677" y2="46518"/>
                            <a14:foregroundMark x1="83699" y1="58774" x2="83699" y2="58774"/>
                            <a14:foregroundMark x1="83699" y1="49582" x2="83699" y2="49582"/>
                            <a14:foregroundMark x1="83856" y1="47632" x2="83856" y2="47632"/>
                            <a14:foregroundMark x1="81348" y1="47075" x2="81348" y2="47075"/>
                            <a14:foregroundMark x1="81505" y1="47354" x2="81505" y2="47354"/>
                            <a14:foregroundMark x1="78840" y1="55710" x2="78840" y2="55710"/>
                            <a14:foregroundMark x1="92320" y1="56546" x2="92320" y2="56546"/>
                            <a14:foregroundMark x1="83856" y1="52089" x2="83856" y2="52089"/>
                            <a14:foregroundMark x1="83542" y1="48747" x2="83542" y2="48747"/>
                            <a14:foregroundMark x1="82132" y1="47354" x2="82132" y2="47354"/>
                            <a14:foregroundMark x1="81191" y1="47075" x2="81191" y2="47075"/>
                            <a14:foregroundMark x1="80408" y1="45682" x2="80408" y2="45682"/>
                            <a14:foregroundMark x1="82288" y1="44290" x2="82288" y2="44290"/>
                            <a14:foregroundMark x1="84326" y1="47911" x2="84483" y2="49025"/>
                            <a14:foregroundMark x1="83542" y1="50975" x2="83542" y2="50975"/>
                            <a14:foregroundMark x1="81661" y1="54596" x2="81661" y2="54596"/>
                            <a14:foregroundMark x1="66928" y1="69359" x2="66928" y2="6935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222" t="30685" r="50222" b="19710"/>
              <a:stretch/>
            </p:blipFill>
            <p:spPr>
              <a:xfrm>
                <a:off x="786056" y="1756897"/>
                <a:ext cx="1009650" cy="1076326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文字方塊 22"/>
              <p:cNvSpPr txBox="1"/>
              <p:nvPr/>
            </p:nvSpPr>
            <p:spPr>
              <a:xfrm>
                <a:off x="419100" y="2733675"/>
                <a:ext cx="1962393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>
                    <a:effectLst>
                      <a:glow rad="190500">
                        <a:schemeClr val="bg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Switzerland</a:t>
                </a:r>
                <a:endParaRPr lang="zh-TW" altLang="en-US" sz="2400" dirty="0">
                  <a:effectLst>
                    <a:glow rad="190500">
                      <a:schemeClr val="bg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群組 7"/>
            <p:cNvGrpSpPr/>
            <p:nvPr/>
          </p:nvGrpSpPr>
          <p:grpSpPr>
            <a:xfrm>
              <a:off x="1209919" y="4476111"/>
              <a:ext cx="2628656" cy="1897703"/>
              <a:chOff x="1209919" y="4476111"/>
              <a:chExt cx="2628656" cy="1897703"/>
            </a:xfrm>
          </p:grpSpPr>
          <p:cxnSp>
            <p:nvCxnSpPr>
              <p:cNvPr id="4" name="直線接點 3"/>
              <p:cNvCxnSpPr/>
              <p:nvPr/>
            </p:nvCxnSpPr>
            <p:spPr>
              <a:xfrm flipV="1">
                <a:off x="2171700" y="4476111"/>
                <a:ext cx="1666875" cy="97155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20" name="內容版面配置區 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471" b="89694" l="4389" r="99373">
                            <a14:foregroundMark x1="15831" y1="55153" x2="15831" y2="55153"/>
                            <a14:foregroundMark x1="9091" y1="52925" x2="9091" y2="52925"/>
                            <a14:foregroundMark x1="11599" y1="41504" x2="11599" y2="41504"/>
                            <a14:foregroundMark x1="62382" y1="55989" x2="62382" y2="55989"/>
                            <a14:foregroundMark x1="63009" y1="45961" x2="63009" y2="45961"/>
                            <a14:foregroundMark x1="63166" y1="69359" x2="63166" y2="69359"/>
                            <a14:foregroundMark x1="85423" y1="66017" x2="85423" y2="66017"/>
                            <a14:foregroundMark x1="87147" y1="53760" x2="87147" y2="53760"/>
                            <a14:foregroundMark x1="86677" y1="46518" x2="86677" y2="46518"/>
                            <a14:foregroundMark x1="83699" y1="58774" x2="83699" y2="58774"/>
                            <a14:foregroundMark x1="83699" y1="49582" x2="83699" y2="49582"/>
                            <a14:foregroundMark x1="83856" y1="47632" x2="83856" y2="47632"/>
                            <a14:foregroundMark x1="81348" y1="47075" x2="81348" y2="47075"/>
                            <a14:foregroundMark x1="81505" y1="47354" x2="81505" y2="47354"/>
                            <a14:foregroundMark x1="78840" y1="55710" x2="78840" y2="55710"/>
                            <a14:foregroundMark x1="92320" y1="56546" x2="92320" y2="56546"/>
                            <a14:foregroundMark x1="83856" y1="52089" x2="83856" y2="52089"/>
                            <a14:foregroundMark x1="83542" y1="48747" x2="83542" y2="48747"/>
                            <a14:foregroundMark x1="82132" y1="47354" x2="82132" y2="47354"/>
                            <a14:foregroundMark x1="81191" y1="47075" x2="81191" y2="47075"/>
                            <a14:foregroundMark x1="80408" y1="45682" x2="80408" y2="45682"/>
                            <a14:foregroundMark x1="82288" y1="44290" x2="82288" y2="44290"/>
                            <a14:foregroundMark x1="84326" y1="47911" x2="84483" y2="49025"/>
                            <a14:foregroundMark x1="83542" y1="50975" x2="83542" y2="50975"/>
                            <a14:foregroundMark x1="81661" y1="54596" x2="81661" y2="54596"/>
                            <a14:foregroundMark x1="66928" y1="69359" x2="66928" y2="6935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943" r="72667" b="17955"/>
              <a:stretch/>
            </p:blipFill>
            <p:spPr>
              <a:xfrm>
                <a:off x="1209919" y="4940599"/>
                <a:ext cx="1171574" cy="108712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5" name="文字方塊 24"/>
              <p:cNvSpPr txBox="1"/>
              <p:nvPr/>
            </p:nvSpPr>
            <p:spPr>
              <a:xfrm>
                <a:off x="1290881" y="5912149"/>
                <a:ext cx="165735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>
                    <a:effectLst>
                      <a:glow rad="190500">
                        <a:schemeClr val="bg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France</a:t>
                </a:r>
                <a:endParaRPr lang="zh-TW" altLang="en-US" sz="2400" dirty="0">
                  <a:effectLst>
                    <a:glow rad="190500">
                      <a:schemeClr val="bg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群組 4"/>
            <p:cNvGrpSpPr/>
            <p:nvPr/>
          </p:nvGrpSpPr>
          <p:grpSpPr>
            <a:xfrm>
              <a:off x="7391400" y="2069481"/>
              <a:ext cx="4125679" cy="1807194"/>
              <a:chOff x="7391400" y="2069481"/>
              <a:chExt cx="4125679" cy="1807194"/>
            </a:xfrm>
          </p:grpSpPr>
          <p:cxnSp>
            <p:nvCxnSpPr>
              <p:cNvPr id="16" name="直線接點 15"/>
              <p:cNvCxnSpPr/>
              <p:nvPr/>
            </p:nvCxnSpPr>
            <p:spPr>
              <a:xfrm flipV="1">
                <a:off x="7391400" y="2640981"/>
                <a:ext cx="2665187" cy="123569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11" name="內容版面配置區 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471" b="89694" l="4389" r="99373">
                            <a14:foregroundMark x1="15831" y1="55153" x2="15831" y2="55153"/>
                            <a14:foregroundMark x1="9091" y1="52925" x2="9091" y2="52925"/>
                            <a14:foregroundMark x1="11599" y1="41504" x2="11599" y2="41504"/>
                            <a14:foregroundMark x1="62382" y1="55989" x2="62382" y2="55989"/>
                            <a14:foregroundMark x1="63009" y1="45961" x2="63009" y2="45961"/>
                            <a14:foregroundMark x1="63166" y1="69359" x2="63166" y2="69359"/>
                            <a14:foregroundMark x1="85423" y1="66017" x2="85423" y2="66017"/>
                            <a14:foregroundMark x1="87147" y1="53760" x2="87147" y2="53760"/>
                            <a14:foregroundMark x1="86677" y1="46518" x2="86677" y2="46518"/>
                            <a14:foregroundMark x1="83699" y1="58774" x2="83699" y2="58774"/>
                            <a14:foregroundMark x1="83699" y1="49582" x2="83699" y2="49582"/>
                            <a14:foregroundMark x1="83856" y1="47632" x2="83856" y2="47632"/>
                            <a14:foregroundMark x1="81348" y1="47075" x2="81348" y2="47075"/>
                            <a14:foregroundMark x1="81505" y1="47354" x2="81505" y2="47354"/>
                            <a14:foregroundMark x1="78840" y1="55710" x2="78840" y2="55710"/>
                            <a14:foregroundMark x1="92320" y1="56546" x2="92320" y2="56546"/>
                            <a14:foregroundMark x1="83856" y1="52089" x2="83856" y2="52089"/>
                            <a14:foregroundMark x1="83542" y1="48747" x2="83542" y2="48747"/>
                            <a14:foregroundMark x1="82132" y1="47354" x2="82132" y2="47354"/>
                            <a14:foregroundMark x1="81191" y1="47075" x2="81191" y2="47075"/>
                            <a14:foregroundMark x1="80408" y1="45682" x2="80408" y2="45682"/>
                            <a14:foregroundMark x1="82288" y1="44290" x2="82288" y2="44290"/>
                            <a14:foregroundMark x1="84326" y1="47911" x2="84483" y2="49025"/>
                            <a14:foregroundMark x1="83542" y1="50975" x2="83542" y2="50975"/>
                            <a14:foregroundMark x1="81661" y1="54596" x2="81661" y2="54596"/>
                            <a14:foregroundMark x1="66928" y1="69359" x2="66928" y2="6935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445" t="32441" r="27333" b="21027"/>
              <a:stretch/>
            </p:blipFill>
            <p:spPr>
              <a:xfrm>
                <a:off x="9754733" y="2069481"/>
                <a:ext cx="952501" cy="100965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8" name="文字方塊 27"/>
              <p:cNvSpPr txBox="1"/>
              <p:nvPr/>
            </p:nvSpPr>
            <p:spPr>
              <a:xfrm>
                <a:off x="9753804" y="2964507"/>
                <a:ext cx="176327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>
                    <a:effectLst>
                      <a:glow rad="190500">
                        <a:schemeClr val="bg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Austria</a:t>
                </a:r>
                <a:endParaRPr lang="zh-TW" altLang="en-US" sz="2400" dirty="0">
                  <a:effectLst>
                    <a:glow rad="190500">
                      <a:schemeClr val="bg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群組 6"/>
            <p:cNvGrpSpPr/>
            <p:nvPr/>
          </p:nvGrpSpPr>
          <p:grpSpPr>
            <a:xfrm>
              <a:off x="7168341" y="4438645"/>
              <a:ext cx="4662488" cy="2012483"/>
              <a:chOff x="7168341" y="4438645"/>
              <a:chExt cx="4662488" cy="2012483"/>
            </a:xfrm>
          </p:grpSpPr>
          <p:cxnSp>
            <p:nvCxnSpPr>
              <p:cNvPr id="14" name="直線接點 13"/>
              <p:cNvCxnSpPr/>
              <p:nvPr/>
            </p:nvCxnSpPr>
            <p:spPr>
              <a:xfrm>
                <a:off x="7168341" y="4438645"/>
                <a:ext cx="3122384" cy="108521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12" name="內容版面配置區 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471" b="89694" l="4389" r="99373">
                            <a14:foregroundMark x1="15831" y1="55153" x2="15831" y2="55153"/>
                            <a14:foregroundMark x1="9091" y1="52925" x2="9091" y2="52925"/>
                            <a14:foregroundMark x1="11599" y1="41504" x2="11599" y2="41504"/>
                            <a14:foregroundMark x1="62382" y1="55989" x2="62382" y2="55989"/>
                            <a14:foregroundMark x1="63009" y1="45961" x2="63009" y2="45961"/>
                            <a14:foregroundMark x1="63166" y1="69359" x2="63166" y2="69359"/>
                            <a14:foregroundMark x1="85423" y1="66017" x2="85423" y2="66017"/>
                            <a14:foregroundMark x1="87147" y1="53760" x2="87147" y2="53760"/>
                            <a14:foregroundMark x1="86677" y1="46518" x2="86677" y2="46518"/>
                            <a14:foregroundMark x1="83699" y1="58774" x2="83699" y2="58774"/>
                            <a14:foregroundMark x1="83699" y1="49582" x2="83699" y2="49582"/>
                            <a14:foregroundMark x1="83856" y1="47632" x2="83856" y2="47632"/>
                            <a14:foregroundMark x1="81348" y1="47075" x2="81348" y2="47075"/>
                            <a14:foregroundMark x1="81505" y1="47354" x2="81505" y2="47354"/>
                            <a14:foregroundMark x1="78840" y1="55710" x2="78840" y2="55710"/>
                            <a14:foregroundMark x1="92320" y1="56546" x2="92320" y2="56546"/>
                            <a14:foregroundMark x1="83856" y1="52089" x2="83856" y2="52089"/>
                            <a14:foregroundMark x1="83542" y1="48747" x2="83542" y2="48747"/>
                            <a14:foregroundMark x1="82132" y1="47354" x2="82132" y2="47354"/>
                            <a14:foregroundMark x1="81191" y1="47075" x2="81191" y2="47075"/>
                            <a14:foregroundMark x1="80408" y1="45682" x2="80408" y2="45682"/>
                            <a14:foregroundMark x1="82288" y1="44290" x2="82288" y2="44290"/>
                            <a14:foregroundMark x1="84326" y1="47911" x2="84483" y2="49025"/>
                            <a14:foregroundMark x1="83542" y1="50975" x2="83542" y2="50975"/>
                            <a14:foregroundMark x1="81661" y1="54596" x2="81661" y2="54596"/>
                            <a14:foregroundMark x1="66928" y1="69359" x2="66928" y2="6935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709" t="29089" b="22184"/>
              <a:stretch/>
            </p:blipFill>
            <p:spPr>
              <a:xfrm>
                <a:off x="9982979" y="5038081"/>
                <a:ext cx="1126898" cy="1057275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0" name="文字方塊 29"/>
              <p:cNvSpPr txBox="1"/>
              <p:nvPr/>
            </p:nvSpPr>
            <p:spPr>
              <a:xfrm>
                <a:off x="9821054" y="5989463"/>
                <a:ext cx="200977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>
                    <a:effectLst>
                      <a:glow rad="190500">
                        <a:schemeClr val="bg1"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Slovenia</a:t>
                </a:r>
                <a:endParaRPr lang="zh-TW" altLang="en-US" sz="2400" dirty="0">
                  <a:effectLst>
                    <a:glow rad="190500">
                      <a:schemeClr val="bg1"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5176837" y="4127346"/>
            <a:ext cx="1838325" cy="1095375"/>
            <a:chOff x="5176837" y="4127346"/>
            <a:chExt cx="1838325" cy="1095375"/>
          </a:xfrm>
        </p:grpSpPr>
        <p:sp>
          <p:nvSpPr>
            <p:cNvPr id="3" name="橢圓 2"/>
            <p:cNvSpPr/>
            <p:nvPr/>
          </p:nvSpPr>
          <p:spPr>
            <a:xfrm>
              <a:off x="5176837" y="4127346"/>
              <a:ext cx="1838325" cy="1095375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5498537" y="4401539"/>
              <a:ext cx="972000" cy="432000"/>
            </a:xfrm>
            <a:prstGeom prst="rect">
              <a:avLst/>
            </a:prstGeom>
            <a:solidFill>
              <a:srgbClr val="FFFE7A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2800" b="1" dirty="0" smtClean="0"/>
                <a:t>ITALY</a:t>
              </a:r>
              <a:endParaRPr lang="zh-TW" altLang="en-U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93153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4400" y="124354"/>
            <a:ext cx="10515600" cy="132556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 smtClean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Geography</a:t>
            </a:r>
            <a:endParaRPr 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pic>
        <p:nvPicPr>
          <p:cNvPr id="12" name="內容版面配置區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1810543"/>
            <a:ext cx="4485000" cy="4140000"/>
          </a:xfrm>
        </p:spPr>
      </p:pic>
      <p:pic>
        <p:nvPicPr>
          <p:cNvPr id="16" name="內容版面配置區 1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899" y="1810543"/>
            <a:ext cx="6079934" cy="4009232"/>
          </a:xfrm>
        </p:spPr>
      </p:pic>
      <p:grpSp>
        <p:nvGrpSpPr>
          <p:cNvPr id="3" name="群組 2"/>
          <p:cNvGrpSpPr/>
          <p:nvPr/>
        </p:nvGrpSpPr>
        <p:grpSpPr>
          <a:xfrm>
            <a:off x="361121" y="1449917"/>
            <a:ext cx="4658106" cy="5008716"/>
            <a:chOff x="361121" y="1449917"/>
            <a:chExt cx="4658106" cy="5008716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21" y="1449917"/>
              <a:ext cx="4658106" cy="5008716"/>
            </a:xfrm>
            <a:prstGeom prst="rect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1847850" y="3748484"/>
              <a:ext cx="990600" cy="619125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6162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27000"/>
            <a:ext cx="10515600" cy="132556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 smtClean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Climate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sz="half" idx="1"/>
          </p:nvPr>
        </p:nvSpPr>
        <p:spPr>
          <a:xfrm>
            <a:off x="7010400" y="3023538"/>
            <a:ext cx="5181600" cy="1444554"/>
          </a:xfrm>
        </p:spPr>
        <p:txBody>
          <a:bodyPr>
            <a:normAutofit/>
          </a:bodyPr>
          <a:lstStyle/>
          <a:p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Coastal areas</a:t>
            </a:r>
            <a:endParaRPr lang="zh-TW" altLang="en-US" sz="32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Northern areas</a:t>
            </a:r>
            <a:endParaRPr lang="en-US" altLang="zh-TW" sz="32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14450"/>
            <a:ext cx="4777963" cy="5476875"/>
          </a:xfrm>
        </p:spPr>
      </p:pic>
    </p:spTree>
    <p:extLst>
      <p:ext uri="{BB962C8B-B14F-4D97-AF65-F5344CB8AC3E}">
        <p14:creationId xmlns:p14="http://schemas.microsoft.com/office/powerpoint/2010/main" val="1627196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5400" b="1" dirty="0" smtClean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Education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pic>
        <p:nvPicPr>
          <p:cNvPr id="14" name="內容版面配置區 1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51" b="8798"/>
          <a:stretch/>
        </p:blipFill>
        <p:spPr>
          <a:xfrm>
            <a:off x="1023898" y="2105026"/>
            <a:ext cx="10144204" cy="4038600"/>
          </a:xfrm>
        </p:spPr>
      </p:pic>
    </p:spTree>
    <p:extLst>
      <p:ext uri="{BB962C8B-B14F-4D97-AF65-F5344CB8AC3E}">
        <p14:creationId xmlns:p14="http://schemas.microsoft.com/office/powerpoint/2010/main" val="605796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Population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>
          <a:xfrm>
            <a:off x="6096000" y="1900094"/>
            <a:ext cx="5181600" cy="2694420"/>
          </a:xfrm>
        </p:spPr>
        <p:txBody>
          <a:bodyPr>
            <a:normAutofit/>
          </a:bodyPr>
          <a:lstStyle/>
          <a:p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Population:</a:t>
            </a:r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59,801,000 </a:t>
            </a:r>
          </a:p>
          <a:p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Density: 203 </a:t>
            </a:r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  <a:r>
              <a:rPr lang="en-US" altLang="zh-TW" sz="3200" baseline="300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zh-TW" sz="32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Urban area: 70.5 </a:t>
            </a:r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 </a:t>
            </a:r>
            <a:endParaRPr lang="en-US" altLang="zh-TW" sz="3200" dirty="0" smtClean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Immigration: 4%</a:t>
            </a:r>
            <a:endParaRPr lang="zh-TW" altLang="en-US" sz="32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8" t="12610" r="1262" b="1116"/>
          <a:stretch/>
        </p:blipFill>
        <p:spPr>
          <a:xfrm>
            <a:off x="838200" y="1226977"/>
            <a:ext cx="4667251" cy="5631023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087" y="4183856"/>
            <a:ext cx="3679826" cy="275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54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Currency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250" y="1690688"/>
            <a:ext cx="5480532" cy="4110399"/>
          </a:xfrm>
        </p:spPr>
      </p:pic>
      <p:pic>
        <p:nvPicPr>
          <p:cNvPr id="8" name="內容版面配置區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0" b="99340" l="12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8" y="1690688"/>
            <a:ext cx="5427326" cy="4111200"/>
          </a:xfrm>
        </p:spPr>
      </p:pic>
      <p:sp>
        <p:nvSpPr>
          <p:cNvPr id="3" name="文字方塊 2"/>
          <p:cNvSpPr txBox="1"/>
          <p:nvPr/>
        </p:nvSpPr>
        <p:spPr>
          <a:xfrm>
            <a:off x="2628900" y="5947291"/>
            <a:ext cx="1038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Lira</a:t>
            </a:r>
            <a:endParaRPr lang="en-US" altLang="zh-TW" sz="28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277225" y="5931277"/>
            <a:ext cx="1614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</a:t>
            </a:r>
            <a:endParaRPr lang="en-US" altLang="zh-TW" sz="28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2536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Religion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pic>
        <p:nvPicPr>
          <p:cNvPr id="9" name="內容版面配置區 8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400" y="2058194"/>
            <a:ext cx="5180400" cy="3888000"/>
          </a:xfrm>
        </p:spPr>
      </p:pic>
      <p:pic>
        <p:nvPicPr>
          <p:cNvPr id="8" name="內容版面配置區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30356288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 smtClean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Language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264364" y="2587934"/>
            <a:ext cx="5826779" cy="2462725"/>
          </a:xfrm>
        </p:spPr>
        <p:txBody>
          <a:bodyPr vert="horz" wrap="square" lIns="91440" tIns="45720" rIns="91440" bIns="45720" rtlCol="0">
            <a:sp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Official language: Italian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Secondary language:</a:t>
            </a:r>
          </a:p>
          <a:p>
            <a:pPr lvl="1"/>
            <a:r>
              <a:rPr lang="en-US" altLang="zh-TW" sz="28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German </a:t>
            </a:r>
          </a:p>
          <a:p>
            <a:pPr lvl="1"/>
            <a:r>
              <a:rPr lang="en-US" altLang="zh-TW" sz="28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French</a:t>
            </a:r>
          </a:p>
          <a:p>
            <a:pPr lvl="1"/>
            <a:r>
              <a:rPr lang="en-US" altLang="zh-TW" sz="28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Slovenian</a:t>
            </a:r>
            <a:endParaRPr lang="zh-TW" altLang="en-US" sz="28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5517307" y="1440465"/>
            <a:ext cx="6572969" cy="5493735"/>
            <a:chOff x="5691821" y="1364265"/>
            <a:chExt cx="6572969" cy="5493735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1821" y="1364265"/>
              <a:ext cx="3839400" cy="2160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1472" y="2511734"/>
              <a:ext cx="3603318" cy="2160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1821" y="3659202"/>
              <a:ext cx="3840000" cy="2160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0255" y="4671733"/>
              <a:ext cx="3291745" cy="218626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41885850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31850" y="836903"/>
            <a:ext cx="10515600" cy="2852737"/>
          </a:xfr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metal">
              <a:bevelT w="25400" h="38100"/>
              <a:bevelB w="82550" h="38100" prst="coolSlant"/>
            </a:sp3d>
          </a:bodyPr>
          <a:lstStyle/>
          <a:p>
            <a:pPr algn="ctr"/>
            <a:r>
              <a:rPr lang="en-US" altLang="zh-TW" sz="7200" b="1" dirty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Let’s </a:t>
            </a:r>
            <a:r>
              <a:rPr lang="en-US" altLang="zh-TW" sz="8000" b="1" dirty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Learn</a:t>
            </a:r>
            <a:r>
              <a:rPr lang="en-US" altLang="zh-TW" sz="7200" b="1" dirty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 Italian</a:t>
            </a:r>
            <a:endParaRPr lang="zh-TW" altLang="en-US" sz="7200" b="1" dirty="0">
              <a:ln/>
              <a:gradFill>
                <a:gsLst>
                  <a:gs pos="100000">
                    <a:srgbClr val="FFFF00"/>
                  </a:gs>
                  <a:gs pos="77000">
                    <a:srgbClr val="FAD842"/>
                  </a:gs>
                  <a:gs pos="25000">
                    <a:schemeClr val="accent2"/>
                  </a:gs>
                </a:gsLst>
                <a:lin ang="5400000" scaled="1"/>
              </a:gra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59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群組 24"/>
          <p:cNvGrpSpPr/>
          <p:nvPr/>
        </p:nvGrpSpPr>
        <p:grpSpPr>
          <a:xfrm>
            <a:off x="239370" y="710240"/>
            <a:ext cx="8280396" cy="1486509"/>
            <a:chOff x="764381" y="638754"/>
            <a:chExt cx="9627394" cy="1486509"/>
          </a:xfrm>
        </p:grpSpPr>
        <p:sp>
          <p:nvSpPr>
            <p:cNvPr id="4" name="圓角矩形圖說文字 3"/>
            <p:cNvSpPr/>
            <p:nvPr/>
          </p:nvSpPr>
          <p:spPr>
            <a:xfrm>
              <a:off x="764381" y="647700"/>
              <a:ext cx="9627394" cy="1477563"/>
            </a:xfrm>
            <a:custGeom>
              <a:avLst/>
              <a:gdLst>
                <a:gd name="connsiteX0" fmla="*/ 0 w 8280396"/>
                <a:gd name="connsiteY0" fmla="*/ 192091 h 1152525"/>
                <a:gd name="connsiteX1" fmla="*/ 192091 w 8280396"/>
                <a:gd name="connsiteY1" fmla="*/ 0 h 1152525"/>
                <a:gd name="connsiteX2" fmla="*/ 1380066 w 8280396"/>
                <a:gd name="connsiteY2" fmla="*/ 0 h 1152525"/>
                <a:gd name="connsiteX3" fmla="*/ 1380066 w 8280396"/>
                <a:gd name="connsiteY3" fmla="*/ 0 h 1152525"/>
                <a:gd name="connsiteX4" fmla="*/ 3450165 w 8280396"/>
                <a:gd name="connsiteY4" fmla="*/ 0 h 1152525"/>
                <a:gd name="connsiteX5" fmla="*/ 8088305 w 8280396"/>
                <a:gd name="connsiteY5" fmla="*/ 0 h 1152525"/>
                <a:gd name="connsiteX6" fmla="*/ 8280396 w 8280396"/>
                <a:gd name="connsiteY6" fmla="*/ 192091 h 1152525"/>
                <a:gd name="connsiteX7" fmla="*/ 8280396 w 8280396"/>
                <a:gd name="connsiteY7" fmla="*/ 672306 h 1152525"/>
                <a:gd name="connsiteX8" fmla="*/ 8280396 w 8280396"/>
                <a:gd name="connsiteY8" fmla="*/ 672306 h 1152525"/>
                <a:gd name="connsiteX9" fmla="*/ 8280396 w 8280396"/>
                <a:gd name="connsiteY9" fmla="*/ 960438 h 1152525"/>
                <a:gd name="connsiteX10" fmla="*/ 8280396 w 8280396"/>
                <a:gd name="connsiteY10" fmla="*/ 960434 h 1152525"/>
                <a:gd name="connsiteX11" fmla="*/ 8088305 w 8280396"/>
                <a:gd name="connsiteY11" fmla="*/ 1152525 h 1152525"/>
                <a:gd name="connsiteX12" fmla="*/ 3450165 w 8280396"/>
                <a:gd name="connsiteY12" fmla="*/ 1152525 h 1152525"/>
                <a:gd name="connsiteX13" fmla="*/ 502123 w 8280396"/>
                <a:gd name="connsiteY13" fmla="*/ 1515663 h 1152525"/>
                <a:gd name="connsiteX14" fmla="*/ 1380066 w 8280396"/>
                <a:gd name="connsiteY14" fmla="*/ 1152525 h 1152525"/>
                <a:gd name="connsiteX15" fmla="*/ 192091 w 8280396"/>
                <a:gd name="connsiteY15" fmla="*/ 1152525 h 1152525"/>
                <a:gd name="connsiteX16" fmla="*/ 0 w 8280396"/>
                <a:gd name="connsiteY16" fmla="*/ 960434 h 1152525"/>
                <a:gd name="connsiteX17" fmla="*/ 0 w 8280396"/>
                <a:gd name="connsiteY17" fmla="*/ 960438 h 1152525"/>
                <a:gd name="connsiteX18" fmla="*/ 0 w 8280396"/>
                <a:gd name="connsiteY18" fmla="*/ 672306 h 1152525"/>
                <a:gd name="connsiteX19" fmla="*/ 0 w 8280396"/>
                <a:gd name="connsiteY19" fmla="*/ 672306 h 1152525"/>
                <a:gd name="connsiteX20" fmla="*/ 0 w 8280396"/>
                <a:gd name="connsiteY20" fmla="*/ 192091 h 1152525"/>
                <a:gd name="connsiteX0" fmla="*/ 0 w 8280396"/>
                <a:gd name="connsiteY0" fmla="*/ 192091 h 1515663"/>
                <a:gd name="connsiteX1" fmla="*/ 192091 w 8280396"/>
                <a:gd name="connsiteY1" fmla="*/ 0 h 1515663"/>
                <a:gd name="connsiteX2" fmla="*/ 1380066 w 8280396"/>
                <a:gd name="connsiteY2" fmla="*/ 0 h 1515663"/>
                <a:gd name="connsiteX3" fmla="*/ 1380066 w 8280396"/>
                <a:gd name="connsiteY3" fmla="*/ 0 h 1515663"/>
                <a:gd name="connsiteX4" fmla="*/ 3450165 w 8280396"/>
                <a:gd name="connsiteY4" fmla="*/ 0 h 1515663"/>
                <a:gd name="connsiteX5" fmla="*/ 8088305 w 8280396"/>
                <a:gd name="connsiteY5" fmla="*/ 0 h 1515663"/>
                <a:gd name="connsiteX6" fmla="*/ 8280396 w 8280396"/>
                <a:gd name="connsiteY6" fmla="*/ 192091 h 1515663"/>
                <a:gd name="connsiteX7" fmla="*/ 8280396 w 8280396"/>
                <a:gd name="connsiteY7" fmla="*/ 672306 h 1515663"/>
                <a:gd name="connsiteX8" fmla="*/ 8280396 w 8280396"/>
                <a:gd name="connsiteY8" fmla="*/ 672306 h 1515663"/>
                <a:gd name="connsiteX9" fmla="*/ 8280396 w 8280396"/>
                <a:gd name="connsiteY9" fmla="*/ 960438 h 1515663"/>
                <a:gd name="connsiteX10" fmla="*/ 8280396 w 8280396"/>
                <a:gd name="connsiteY10" fmla="*/ 960434 h 1515663"/>
                <a:gd name="connsiteX11" fmla="*/ 8088305 w 8280396"/>
                <a:gd name="connsiteY11" fmla="*/ 1152525 h 1515663"/>
                <a:gd name="connsiteX12" fmla="*/ 3450165 w 8280396"/>
                <a:gd name="connsiteY12" fmla="*/ 1152525 h 1515663"/>
                <a:gd name="connsiteX13" fmla="*/ 502123 w 8280396"/>
                <a:gd name="connsiteY13" fmla="*/ 1515663 h 1515663"/>
                <a:gd name="connsiteX14" fmla="*/ 218016 w 8280396"/>
                <a:gd name="connsiteY14" fmla="*/ 1152525 h 1515663"/>
                <a:gd name="connsiteX15" fmla="*/ 192091 w 8280396"/>
                <a:gd name="connsiteY15" fmla="*/ 1152525 h 1515663"/>
                <a:gd name="connsiteX16" fmla="*/ 0 w 8280396"/>
                <a:gd name="connsiteY16" fmla="*/ 960434 h 1515663"/>
                <a:gd name="connsiteX17" fmla="*/ 0 w 8280396"/>
                <a:gd name="connsiteY17" fmla="*/ 960438 h 1515663"/>
                <a:gd name="connsiteX18" fmla="*/ 0 w 8280396"/>
                <a:gd name="connsiteY18" fmla="*/ 672306 h 1515663"/>
                <a:gd name="connsiteX19" fmla="*/ 0 w 8280396"/>
                <a:gd name="connsiteY19" fmla="*/ 672306 h 1515663"/>
                <a:gd name="connsiteX20" fmla="*/ 0 w 8280396"/>
                <a:gd name="connsiteY20" fmla="*/ 192091 h 1515663"/>
                <a:gd name="connsiteX0" fmla="*/ 0 w 8280396"/>
                <a:gd name="connsiteY0" fmla="*/ 192091 h 1515663"/>
                <a:gd name="connsiteX1" fmla="*/ 192091 w 8280396"/>
                <a:gd name="connsiteY1" fmla="*/ 0 h 1515663"/>
                <a:gd name="connsiteX2" fmla="*/ 1380066 w 8280396"/>
                <a:gd name="connsiteY2" fmla="*/ 0 h 1515663"/>
                <a:gd name="connsiteX3" fmla="*/ 1380066 w 8280396"/>
                <a:gd name="connsiteY3" fmla="*/ 0 h 1515663"/>
                <a:gd name="connsiteX4" fmla="*/ 3450165 w 8280396"/>
                <a:gd name="connsiteY4" fmla="*/ 0 h 1515663"/>
                <a:gd name="connsiteX5" fmla="*/ 8088305 w 8280396"/>
                <a:gd name="connsiteY5" fmla="*/ 0 h 1515663"/>
                <a:gd name="connsiteX6" fmla="*/ 8280396 w 8280396"/>
                <a:gd name="connsiteY6" fmla="*/ 192091 h 1515663"/>
                <a:gd name="connsiteX7" fmla="*/ 8280396 w 8280396"/>
                <a:gd name="connsiteY7" fmla="*/ 672306 h 1515663"/>
                <a:gd name="connsiteX8" fmla="*/ 8280396 w 8280396"/>
                <a:gd name="connsiteY8" fmla="*/ 672306 h 1515663"/>
                <a:gd name="connsiteX9" fmla="*/ 8280396 w 8280396"/>
                <a:gd name="connsiteY9" fmla="*/ 960438 h 1515663"/>
                <a:gd name="connsiteX10" fmla="*/ 8280396 w 8280396"/>
                <a:gd name="connsiteY10" fmla="*/ 960434 h 1515663"/>
                <a:gd name="connsiteX11" fmla="*/ 8088305 w 8280396"/>
                <a:gd name="connsiteY11" fmla="*/ 1152525 h 1515663"/>
                <a:gd name="connsiteX12" fmla="*/ 545040 w 8280396"/>
                <a:gd name="connsiteY12" fmla="*/ 1162050 h 1515663"/>
                <a:gd name="connsiteX13" fmla="*/ 502123 w 8280396"/>
                <a:gd name="connsiteY13" fmla="*/ 1515663 h 1515663"/>
                <a:gd name="connsiteX14" fmla="*/ 218016 w 8280396"/>
                <a:gd name="connsiteY14" fmla="*/ 1152525 h 1515663"/>
                <a:gd name="connsiteX15" fmla="*/ 192091 w 8280396"/>
                <a:gd name="connsiteY15" fmla="*/ 1152525 h 1515663"/>
                <a:gd name="connsiteX16" fmla="*/ 0 w 8280396"/>
                <a:gd name="connsiteY16" fmla="*/ 960434 h 1515663"/>
                <a:gd name="connsiteX17" fmla="*/ 0 w 8280396"/>
                <a:gd name="connsiteY17" fmla="*/ 960438 h 1515663"/>
                <a:gd name="connsiteX18" fmla="*/ 0 w 8280396"/>
                <a:gd name="connsiteY18" fmla="*/ 672306 h 1515663"/>
                <a:gd name="connsiteX19" fmla="*/ 0 w 8280396"/>
                <a:gd name="connsiteY19" fmla="*/ 672306 h 1515663"/>
                <a:gd name="connsiteX20" fmla="*/ 0 w 8280396"/>
                <a:gd name="connsiteY20" fmla="*/ 192091 h 1515663"/>
                <a:gd name="connsiteX0" fmla="*/ 0 w 8280396"/>
                <a:gd name="connsiteY0" fmla="*/ 192091 h 1477563"/>
                <a:gd name="connsiteX1" fmla="*/ 192091 w 8280396"/>
                <a:gd name="connsiteY1" fmla="*/ 0 h 1477563"/>
                <a:gd name="connsiteX2" fmla="*/ 1380066 w 8280396"/>
                <a:gd name="connsiteY2" fmla="*/ 0 h 1477563"/>
                <a:gd name="connsiteX3" fmla="*/ 1380066 w 8280396"/>
                <a:gd name="connsiteY3" fmla="*/ 0 h 1477563"/>
                <a:gd name="connsiteX4" fmla="*/ 3450165 w 8280396"/>
                <a:gd name="connsiteY4" fmla="*/ 0 h 1477563"/>
                <a:gd name="connsiteX5" fmla="*/ 8088305 w 8280396"/>
                <a:gd name="connsiteY5" fmla="*/ 0 h 1477563"/>
                <a:gd name="connsiteX6" fmla="*/ 8280396 w 8280396"/>
                <a:gd name="connsiteY6" fmla="*/ 192091 h 1477563"/>
                <a:gd name="connsiteX7" fmla="*/ 8280396 w 8280396"/>
                <a:gd name="connsiteY7" fmla="*/ 672306 h 1477563"/>
                <a:gd name="connsiteX8" fmla="*/ 8280396 w 8280396"/>
                <a:gd name="connsiteY8" fmla="*/ 672306 h 1477563"/>
                <a:gd name="connsiteX9" fmla="*/ 8280396 w 8280396"/>
                <a:gd name="connsiteY9" fmla="*/ 960438 h 1477563"/>
                <a:gd name="connsiteX10" fmla="*/ 8280396 w 8280396"/>
                <a:gd name="connsiteY10" fmla="*/ 960434 h 1477563"/>
                <a:gd name="connsiteX11" fmla="*/ 8088305 w 8280396"/>
                <a:gd name="connsiteY11" fmla="*/ 1152525 h 1477563"/>
                <a:gd name="connsiteX12" fmla="*/ 545040 w 8280396"/>
                <a:gd name="connsiteY12" fmla="*/ 1162050 h 1477563"/>
                <a:gd name="connsiteX13" fmla="*/ 83023 w 8280396"/>
                <a:gd name="connsiteY13" fmla="*/ 1477563 h 1477563"/>
                <a:gd name="connsiteX14" fmla="*/ 218016 w 8280396"/>
                <a:gd name="connsiteY14" fmla="*/ 1152525 h 1477563"/>
                <a:gd name="connsiteX15" fmla="*/ 192091 w 8280396"/>
                <a:gd name="connsiteY15" fmla="*/ 1152525 h 1477563"/>
                <a:gd name="connsiteX16" fmla="*/ 0 w 8280396"/>
                <a:gd name="connsiteY16" fmla="*/ 960434 h 1477563"/>
                <a:gd name="connsiteX17" fmla="*/ 0 w 8280396"/>
                <a:gd name="connsiteY17" fmla="*/ 960438 h 1477563"/>
                <a:gd name="connsiteX18" fmla="*/ 0 w 8280396"/>
                <a:gd name="connsiteY18" fmla="*/ 672306 h 1477563"/>
                <a:gd name="connsiteX19" fmla="*/ 0 w 8280396"/>
                <a:gd name="connsiteY19" fmla="*/ 672306 h 1477563"/>
                <a:gd name="connsiteX20" fmla="*/ 0 w 8280396"/>
                <a:gd name="connsiteY20" fmla="*/ 192091 h 1477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280396" h="1477563">
                  <a:moveTo>
                    <a:pt x="0" y="192091"/>
                  </a:moveTo>
                  <a:cubicBezTo>
                    <a:pt x="0" y="86002"/>
                    <a:pt x="86002" y="0"/>
                    <a:pt x="192091" y="0"/>
                  </a:cubicBezTo>
                  <a:lnTo>
                    <a:pt x="1380066" y="0"/>
                  </a:lnTo>
                  <a:lnTo>
                    <a:pt x="1380066" y="0"/>
                  </a:lnTo>
                  <a:lnTo>
                    <a:pt x="3450165" y="0"/>
                  </a:lnTo>
                  <a:lnTo>
                    <a:pt x="8088305" y="0"/>
                  </a:lnTo>
                  <a:cubicBezTo>
                    <a:pt x="8194394" y="0"/>
                    <a:pt x="8280396" y="86002"/>
                    <a:pt x="8280396" y="192091"/>
                  </a:cubicBezTo>
                  <a:lnTo>
                    <a:pt x="8280396" y="672306"/>
                  </a:lnTo>
                  <a:lnTo>
                    <a:pt x="8280396" y="672306"/>
                  </a:lnTo>
                  <a:lnTo>
                    <a:pt x="8280396" y="960438"/>
                  </a:lnTo>
                  <a:lnTo>
                    <a:pt x="8280396" y="960434"/>
                  </a:lnTo>
                  <a:cubicBezTo>
                    <a:pt x="8280396" y="1066523"/>
                    <a:pt x="8194394" y="1152525"/>
                    <a:pt x="8088305" y="1152525"/>
                  </a:cubicBezTo>
                  <a:lnTo>
                    <a:pt x="545040" y="1162050"/>
                  </a:lnTo>
                  <a:lnTo>
                    <a:pt x="83023" y="1477563"/>
                  </a:lnTo>
                  <a:lnTo>
                    <a:pt x="218016" y="1152525"/>
                  </a:lnTo>
                  <a:lnTo>
                    <a:pt x="192091" y="1152525"/>
                  </a:lnTo>
                  <a:cubicBezTo>
                    <a:pt x="86002" y="1152525"/>
                    <a:pt x="0" y="1066523"/>
                    <a:pt x="0" y="960434"/>
                  </a:cubicBezTo>
                  <a:lnTo>
                    <a:pt x="0" y="960438"/>
                  </a:lnTo>
                  <a:lnTo>
                    <a:pt x="0" y="672306"/>
                  </a:lnTo>
                  <a:lnTo>
                    <a:pt x="0" y="672306"/>
                  </a:lnTo>
                  <a:lnTo>
                    <a:pt x="0" y="192091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" name="圖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000" b="100000" l="4444" r="100000">
                          <a14:foregroundMark x1="15556" y1="40444" x2="15556" y2="40444"/>
                          <a14:foregroundMark x1="29333" y1="45333" x2="29333" y2="45333"/>
                          <a14:foregroundMark x1="30222" y1="40000" x2="30222" y2="40000"/>
                          <a14:foregroundMark x1="62667" y1="46667" x2="62667" y2="46667"/>
                          <a14:foregroundMark x1="89778" y1="37778" x2="89778" y2="37778"/>
                          <a14:foregroundMark x1="85333" y1="66667" x2="85333" y2="66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887" b="25340"/>
            <a:stretch/>
          </p:blipFill>
          <p:spPr>
            <a:xfrm>
              <a:off x="1133096" y="638754"/>
              <a:ext cx="2143125" cy="1047751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sp>
          <p:nvSpPr>
            <p:cNvPr id="11" name="文字方塊 10"/>
            <p:cNvSpPr txBox="1"/>
            <p:nvPr/>
          </p:nvSpPr>
          <p:spPr>
            <a:xfrm>
              <a:off x="3644936" y="831495"/>
              <a:ext cx="6096001" cy="92333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r>
                <a:rPr lang="en-US" altLang="zh-TW" sz="5400" b="1" dirty="0" err="1" smtClean="0">
                  <a:ln w="76200"/>
                  <a:latin typeface="Arial Black" panose="020B0A04020102020204" pitchFamily="34" charset="0"/>
                  <a:ea typeface="Gungsuh" panose="02030600000101010101" pitchFamily="18" charset="-127"/>
                  <a:cs typeface="Arial Unicode MS" panose="020B0604020202020204" pitchFamily="34" charset="-120"/>
                </a:rPr>
                <a:t>Mi</a:t>
              </a:r>
              <a:r>
                <a:rPr lang="en-US" altLang="zh-TW" sz="5400" b="1" dirty="0" smtClean="0">
                  <a:ln w="76200"/>
                  <a:latin typeface="Arial Black" panose="020B0A04020102020204" pitchFamily="34" charset="0"/>
                  <a:ea typeface="Gungsuh" panose="02030600000101010101" pitchFamily="18" charset="-127"/>
                  <a:cs typeface="Arial Unicode MS" panose="020B0604020202020204" pitchFamily="34" charset="-120"/>
                </a:rPr>
                <a:t> </a:t>
              </a:r>
              <a:r>
                <a:rPr lang="en-US" altLang="zh-TW" sz="5400" b="1" dirty="0" err="1" smtClean="0">
                  <a:ln w="76200"/>
                  <a:latin typeface="Arial Black" panose="020B0A04020102020204" pitchFamily="34" charset="0"/>
                  <a:ea typeface="Gungsuh" panose="02030600000101010101" pitchFamily="18" charset="-127"/>
                  <a:cs typeface="Arial Unicode MS" panose="020B0604020202020204" pitchFamily="34" charset="-120"/>
                </a:rPr>
                <a:t>chiamo</a:t>
              </a:r>
              <a:r>
                <a:rPr lang="en-US" altLang="zh-TW" sz="5400" b="1" dirty="0" smtClean="0">
                  <a:ln w="76200"/>
                  <a:latin typeface="Arial Black" panose="020B0A04020102020204" pitchFamily="34" charset="0"/>
                  <a:ea typeface="Gungsuh" panose="02030600000101010101" pitchFamily="18" charset="-127"/>
                  <a:cs typeface="Arial Unicode MS" panose="020B0604020202020204" pitchFamily="34" charset="-120"/>
                </a:rPr>
                <a:t>…</a:t>
              </a:r>
              <a:endParaRPr lang="zh-TW" altLang="en-US" sz="5400" b="1" dirty="0">
                <a:ln w="76200"/>
                <a:latin typeface="Arial Black" panose="020B0A04020102020204" pitchFamily="34" charset="0"/>
                <a:ea typeface="Gungsuh" panose="02030600000101010101" pitchFamily="18" charset="-127"/>
                <a:cs typeface="Arial Unicode MS" panose="020B0604020202020204" pitchFamily="34" charset="-120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239370" y="2505075"/>
            <a:ext cx="5630887" cy="1366771"/>
            <a:chOff x="231305" y="1935679"/>
            <a:chExt cx="5630887" cy="1439463"/>
          </a:xfrm>
        </p:grpSpPr>
        <p:sp>
          <p:nvSpPr>
            <p:cNvPr id="27" name="圓角矩形圖說文字 3"/>
            <p:cNvSpPr/>
            <p:nvPr/>
          </p:nvSpPr>
          <p:spPr>
            <a:xfrm>
              <a:off x="231305" y="1935679"/>
              <a:ext cx="5074120" cy="1439463"/>
            </a:xfrm>
            <a:custGeom>
              <a:avLst/>
              <a:gdLst>
                <a:gd name="connsiteX0" fmla="*/ 0 w 8280396"/>
                <a:gd name="connsiteY0" fmla="*/ 192091 h 1152525"/>
                <a:gd name="connsiteX1" fmla="*/ 192091 w 8280396"/>
                <a:gd name="connsiteY1" fmla="*/ 0 h 1152525"/>
                <a:gd name="connsiteX2" fmla="*/ 1380066 w 8280396"/>
                <a:gd name="connsiteY2" fmla="*/ 0 h 1152525"/>
                <a:gd name="connsiteX3" fmla="*/ 1380066 w 8280396"/>
                <a:gd name="connsiteY3" fmla="*/ 0 h 1152525"/>
                <a:gd name="connsiteX4" fmla="*/ 3450165 w 8280396"/>
                <a:gd name="connsiteY4" fmla="*/ 0 h 1152525"/>
                <a:gd name="connsiteX5" fmla="*/ 8088305 w 8280396"/>
                <a:gd name="connsiteY5" fmla="*/ 0 h 1152525"/>
                <a:gd name="connsiteX6" fmla="*/ 8280396 w 8280396"/>
                <a:gd name="connsiteY6" fmla="*/ 192091 h 1152525"/>
                <a:gd name="connsiteX7" fmla="*/ 8280396 w 8280396"/>
                <a:gd name="connsiteY7" fmla="*/ 672306 h 1152525"/>
                <a:gd name="connsiteX8" fmla="*/ 8280396 w 8280396"/>
                <a:gd name="connsiteY8" fmla="*/ 672306 h 1152525"/>
                <a:gd name="connsiteX9" fmla="*/ 8280396 w 8280396"/>
                <a:gd name="connsiteY9" fmla="*/ 960438 h 1152525"/>
                <a:gd name="connsiteX10" fmla="*/ 8280396 w 8280396"/>
                <a:gd name="connsiteY10" fmla="*/ 960434 h 1152525"/>
                <a:gd name="connsiteX11" fmla="*/ 8088305 w 8280396"/>
                <a:gd name="connsiteY11" fmla="*/ 1152525 h 1152525"/>
                <a:gd name="connsiteX12" fmla="*/ 3450165 w 8280396"/>
                <a:gd name="connsiteY12" fmla="*/ 1152525 h 1152525"/>
                <a:gd name="connsiteX13" fmla="*/ 502123 w 8280396"/>
                <a:gd name="connsiteY13" fmla="*/ 1515663 h 1152525"/>
                <a:gd name="connsiteX14" fmla="*/ 1380066 w 8280396"/>
                <a:gd name="connsiteY14" fmla="*/ 1152525 h 1152525"/>
                <a:gd name="connsiteX15" fmla="*/ 192091 w 8280396"/>
                <a:gd name="connsiteY15" fmla="*/ 1152525 h 1152525"/>
                <a:gd name="connsiteX16" fmla="*/ 0 w 8280396"/>
                <a:gd name="connsiteY16" fmla="*/ 960434 h 1152525"/>
                <a:gd name="connsiteX17" fmla="*/ 0 w 8280396"/>
                <a:gd name="connsiteY17" fmla="*/ 960438 h 1152525"/>
                <a:gd name="connsiteX18" fmla="*/ 0 w 8280396"/>
                <a:gd name="connsiteY18" fmla="*/ 672306 h 1152525"/>
                <a:gd name="connsiteX19" fmla="*/ 0 w 8280396"/>
                <a:gd name="connsiteY19" fmla="*/ 672306 h 1152525"/>
                <a:gd name="connsiteX20" fmla="*/ 0 w 8280396"/>
                <a:gd name="connsiteY20" fmla="*/ 192091 h 1152525"/>
                <a:gd name="connsiteX0" fmla="*/ 0 w 8280396"/>
                <a:gd name="connsiteY0" fmla="*/ 192091 h 1515663"/>
                <a:gd name="connsiteX1" fmla="*/ 192091 w 8280396"/>
                <a:gd name="connsiteY1" fmla="*/ 0 h 1515663"/>
                <a:gd name="connsiteX2" fmla="*/ 1380066 w 8280396"/>
                <a:gd name="connsiteY2" fmla="*/ 0 h 1515663"/>
                <a:gd name="connsiteX3" fmla="*/ 1380066 w 8280396"/>
                <a:gd name="connsiteY3" fmla="*/ 0 h 1515663"/>
                <a:gd name="connsiteX4" fmla="*/ 3450165 w 8280396"/>
                <a:gd name="connsiteY4" fmla="*/ 0 h 1515663"/>
                <a:gd name="connsiteX5" fmla="*/ 8088305 w 8280396"/>
                <a:gd name="connsiteY5" fmla="*/ 0 h 1515663"/>
                <a:gd name="connsiteX6" fmla="*/ 8280396 w 8280396"/>
                <a:gd name="connsiteY6" fmla="*/ 192091 h 1515663"/>
                <a:gd name="connsiteX7" fmla="*/ 8280396 w 8280396"/>
                <a:gd name="connsiteY7" fmla="*/ 672306 h 1515663"/>
                <a:gd name="connsiteX8" fmla="*/ 8280396 w 8280396"/>
                <a:gd name="connsiteY8" fmla="*/ 672306 h 1515663"/>
                <a:gd name="connsiteX9" fmla="*/ 8280396 w 8280396"/>
                <a:gd name="connsiteY9" fmla="*/ 960438 h 1515663"/>
                <a:gd name="connsiteX10" fmla="*/ 8280396 w 8280396"/>
                <a:gd name="connsiteY10" fmla="*/ 960434 h 1515663"/>
                <a:gd name="connsiteX11" fmla="*/ 8088305 w 8280396"/>
                <a:gd name="connsiteY11" fmla="*/ 1152525 h 1515663"/>
                <a:gd name="connsiteX12" fmla="*/ 3450165 w 8280396"/>
                <a:gd name="connsiteY12" fmla="*/ 1152525 h 1515663"/>
                <a:gd name="connsiteX13" fmla="*/ 502123 w 8280396"/>
                <a:gd name="connsiteY13" fmla="*/ 1515663 h 1515663"/>
                <a:gd name="connsiteX14" fmla="*/ 218016 w 8280396"/>
                <a:gd name="connsiteY14" fmla="*/ 1152525 h 1515663"/>
                <a:gd name="connsiteX15" fmla="*/ 192091 w 8280396"/>
                <a:gd name="connsiteY15" fmla="*/ 1152525 h 1515663"/>
                <a:gd name="connsiteX16" fmla="*/ 0 w 8280396"/>
                <a:gd name="connsiteY16" fmla="*/ 960434 h 1515663"/>
                <a:gd name="connsiteX17" fmla="*/ 0 w 8280396"/>
                <a:gd name="connsiteY17" fmla="*/ 960438 h 1515663"/>
                <a:gd name="connsiteX18" fmla="*/ 0 w 8280396"/>
                <a:gd name="connsiteY18" fmla="*/ 672306 h 1515663"/>
                <a:gd name="connsiteX19" fmla="*/ 0 w 8280396"/>
                <a:gd name="connsiteY19" fmla="*/ 672306 h 1515663"/>
                <a:gd name="connsiteX20" fmla="*/ 0 w 8280396"/>
                <a:gd name="connsiteY20" fmla="*/ 192091 h 1515663"/>
                <a:gd name="connsiteX0" fmla="*/ 0 w 8280396"/>
                <a:gd name="connsiteY0" fmla="*/ 192091 h 1515663"/>
                <a:gd name="connsiteX1" fmla="*/ 192091 w 8280396"/>
                <a:gd name="connsiteY1" fmla="*/ 0 h 1515663"/>
                <a:gd name="connsiteX2" fmla="*/ 1380066 w 8280396"/>
                <a:gd name="connsiteY2" fmla="*/ 0 h 1515663"/>
                <a:gd name="connsiteX3" fmla="*/ 1380066 w 8280396"/>
                <a:gd name="connsiteY3" fmla="*/ 0 h 1515663"/>
                <a:gd name="connsiteX4" fmla="*/ 3450165 w 8280396"/>
                <a:gd name="connsiteY4" fmla="*/ 0 h 1515663"/>
                <a:gd name="connsiteX5" fmla="*/ 8088305 w 8280396"/>
                <a:gd name="connsiteY5" fmla="*/ 0 h 1515663"/>
                <a:gd name="connsiteX6" fmla="*/ 8280396 w 8280396"/>
                <a:gd name="connsiteY6" fmla="*/ 192091 h 1515663"/>
                <a:gd name="connsiteX7" fmla="*/ 8280396 w 8280396"/>
                <a:gd name="connsiteY7" fmla="*/ 672306 h 1515663"/>
                <a:gd name="connsiteX8" fmla="*/ 8280396 w 8280396"/>
                <a:gd name="connsiteY8" fmla="*/ 672306 h 1515663"/>
                <a:gd name="connsiteX9" fmla="*/ 8280396 w 8280396"/>
                <a:gd name="connsiteY9" fmla="*/ 960438 h 1515663"/>
                <a:gd name="connsiteX10" fmla="*/ 8280396 w 8280396"/>
                <a:gd name="connsiteY10" fmla="*/ 960434 h 1515663"/>
                <a:gd name="connsiteX11" fmla="*/ 8088305 w 8280396"/>
                <a:gd name="connsiteY11" fmla="*/ 1152525 h 1515663"/>
                <a:gd name="connsiteX12" fmla="*/ 545040 w 8280396"/>
                <a:gd name="connsiteY12" fmla="*/ 1162050 h 1515663"/>
                <a:gd name="connsiteX13" fmla="*/ 502123 w 8280396"/>
                <a:gd name="connsiteY13" fmla="*/ 1515663 h 1515663"/>
                <a:gd name="connsiteX14" fmla="*/ 218016 w 8280396"/>
                <a:gd name="connsiteY14" fmla="*/ 1152525 h 1515663"/>
                <a:gd name="connsiteX15" fmla="*/ 192091 w 8280396"/>
                <a:gd name="connsiteY15" fmla="*/ 1152525 h 1515663"/>
                <a:gd name="connsiteX16" fmla="*/ 0 w 8280396"/>
                <a:gd name="connsiteY16" fmla="*/ 960434 h 1515663"/>
                <a:gd name="connsiteX17" fmla="*/ 0 w 8280396"/>
                <a:gd name="connsiteY17" fmla="*/ 960438 h 1515663"/>
                <a:gd name="connsiteX18" fmla="*/ 0 w 8280396"/>
                <a:gd name="connsiteY18" fmla="*/ 672306 h 1515663"/>
                <a:gd name="connsiteX19" fmla="*/ 0 w 8280396"/>
                <a:gd name="connsiteY19" fmla="*/ 672306 h 1515663"/>
                <a:gd name="connsiteX20" fmla="*/ 0 w 8280396"/>
                <a:gd name="connsiteY20" fmla="*/ 192091 h 1515663"/>
                <a:gd name="connsiteX0" fmla="*/ 0 w 8280396"/>
                <a:gd name="connsiteY0" fmla="*/ 192091 h 1477563"/>
                <a:gd name="connsiteX1" fmla="*/ 192091 w 8280396"/>
                <a:gd name="connsiteY1" fmla="*/ 0 h 1477563"/>
                <a:gd name="connsiteX2" fmla="*/ 1380066 w 8280396"/>
                <a:gd name="connsiteY2" fmla="*/ 0 h 1477563"/>
                <a:gd name="connsiteX3" fmla="*/ 1380066 w 8280396"/>
                <a:gd name="connsiteY3" fmla="*/ 0 h 1477563"/>
                <a:gd name="connsiteX4" fmla="*/ 3450165 w 8280396"/>
                <a:gd name="connsiteY4" fmla="*/ 0 h 1477563"/>
                <a:gd name="connsiteX5" fmla="*/ 8088305 w 8280396"/>
                <a:gd name="connsiteY5" fmla="*/ 0 h 1477563"/>
                <a:gd name="connsiteX6" fmla="*/ 8280396 w 8280396"/>
                <a:gd name="connsiteY6" fmla="*/ 192091 h 1477563"/>
                <a:gd name="connsiteX7" fmla="*/ 8280396 w 8280396"/>
                <a:gd name="connsiteY7" fmla="*/ 672306 h 1477563"/>
                <a:gd name="connsiteX8" fmla="*/ 8280396 w 8280396"/>
                <a:gd name="connsiteY8" fmla="*/ 672306 h 1477563"/>
                <a:gd name="connsiteX9" fmla="*/ 8280396 w 8280396"/>
                <a:gd name="connsiteY9" fmla="*/ 960438 h 1477563"/>
                <a:gd name="connsiteX10" fmla="*/ 8280396 w 8280396"/>
                <a:gd name="connsiteY10" fmla="*/ 960434 h 1477563"/>
                <a:gd name="connsiteX11" fmla="*/ 8088305 w 8280396"/>
                <a:gd name="connsiteY11" fmla="*/ 1152525 h 1477563"/>
                <a:gd name="connsiteX12" fmla="*/ 545040 w 8280396"/>
                <a:gd name="connsiteY12" fmla="*/ 1162050 h 1477563"/>
                <a:gd name="connsiteX13" fmla="*/ 83023 w 8280396"/>
                <a:gd name="connsiteY13" fmla="*/ 1477563 h 1477563"/>
                <a:gd name="connsiteX14" fmla="*/ 218016 w 8280396"/>
                <a:gd name="connsiteY14" fmla="*/ 1152525 h 1477563"/>
                <a:gd name="connsiteX15" fmla="*/ 192091 w 8280396"/>
                <a:gd name="connsiteY15" fmla="*/ 1152525 h 1477563"/>
                <a:gd name="connsiteX16" fmla="*/ 0 w 8280396"/>
                <a:gd name="connsiteY16" fmla="*/ 960434 h 1477563"/>
                <a:gd name="connsiteX17" fmla="*/ 0 w 8280396"/>
                <a:gd name="connsiteY17" fmla="*/ 960438 h 1477563"/>
                <a:gd name="connsiteX18" fmla="*/ 0 w 8280396"/>
                <a:gd name="connsiteY18" fmla="*/ 672306 h 1477563"/>
                <a:gd name="connsiteX19" fmla="*/ 0 w 8280396"/>
                <a:gd name="connsiteY19" fmla="*/ 672306 h 1477563"/>
                <a:gd name="connsiteX20" fmla="*/ 0 w 8280396"/>
                <a:gd name="connsiteY20" fmla="*/ 192091 h 1477563"/>
                <a:gd name="connsiteX0" fmla="*/ 121236 w 8401632"/>
                <a:gd name="connsiteY0" fmla="*/ 192091 h 1344213"/>
                <a:gd name="connsiteX1" fmla="*/ 313327 w 8401632"/>
                <a:gd name="connsiteY1" fmla="*/ 0 h 1344213"/>
                <a:gd name="connsiteX2" fmla="*/ 1501302 w 8401632"/>
                <a:gd name="connsiteY2" fmla="*/ 0 h 1344213"/>
                <a:gd name="connsiteX3" fmla="*/ 1501302 w 8401632"/>
                <a:gd name="connsiteY3" fmla="*/ 0 h 1344213"/>
                <a:gd name="connsiteX4" fmla="*/ 3571401 w 8401632"/>
                <a:gd name="connsiteY4" fmla="*/ 0 h 1344213"/>
                <a:gd name="connsiteX5" fmla="*/ 8209541 w 8401632"/>
                <a:gd name="connsiteY5" fmla="*/ 0 h 1344213"/>
                <a:gd name="connsiteX6" fmla="*/ 8401632 w 8401632"/>
                <a:gd name="connsiteY6" fmla="*/ 192091 h 1344213"/>
                <a:gd name="connsiteX7" fmla="*/ 8401632 w 8401632"/>
                <a:gd name="connsiteY7" fmla="*/ 672306 h 1344213"/>
                <a:gd name="connsiteX8" fmla="*/ 8401632 w 8401632"/>
                <a:gd name="connsiteY8" fmla="*/ 672306 h 1344213"/>
                <a:gd name="connsiteX9" fmla="*/ 8401632 w 8401632"/>
                <a:gd name="connsiteY9" fmla="*/ 960438 h 1344213"/>
                <a:gd name="connsiteX10" fmla="*/ 8401632 w 8401632"/>
                <a:gd name="connsiteY10" fmla="*/ 960434 h 1344213"/>
                <a:gd name="connsiteX11" fmla="*/ 8209541 w 8401632"/>
                <a:gd name="connsiteY11" fmla="*/ 1152525 h 1344213"/>
                <a:gd name="connsiteX12" fmla="*/ 666276 w 8401632"/>
                <a:gd name="connsiteY12" fmla="*/ 1162050 h 1344213"/>
                <a:gd name="connsiteX13" fmla="*/ 0 w 8401632"/>
                <a:gd name="connsiteY13" fmla="*/ 1344213 h 1344213"/>
                <a:gd name="connsiteX14" fmla="*/ 339252 w 8401632"/>
                <a:gd name="connsiteY14" fmla="*/ 1152525 h 1344213"/>
                <a:gd name="connsiteX15" fmla="*/ 313327 w 8401632"/>
                <a:gd name="connsiteY15" fmla="*/ 1152525 h 1344213"/>
                <a:gd name="connsiteX16" fmla="*/ 121236 w 8401632"/>
                <a:gd name="connsiteY16" fmla="*/ 960434 h 1344213"/>
                <a:gd name="connsiteX17" fmla="*/ 121236 w 8401632"/>
                <a:gd name="connsiteY17" fmla="*/ 960438 h 1344213"/>
                <a:gd name="connsiteX18" fmla="*/ 121236 w 8401632"/>
                <a:gd name="connsiteY18" fmla="*/ 672306 h 1344213"/>
                <a:gd name="connsiteX19" fmla="*/ 121236 w 8401632"/>
                <a:gd name="connsiteY19" fmla="*/ 672306 h 1344213"/>
                <a:gd name="connsiteX20" fmla="*/ 121236 w 8401632"/>
                <a:gd name="connsiteY20" fmla="*/ 192091 h 1344213"/>
                <a:gd name="connsiteX0" fmla="*/ 89811 w 8370207"/>
                <a:gd name="connsiteY0" fmla="*/ 192091 h 1439463"/>
                <a:gd name="connsiteX1" fmla="*/ 281902 w 8370207"/>
                <a:gd name="connsiteY1" fmla="*/ 0 h 1439463"/>
                <a:gd name="connsiteX2" fmla="*/ 1469877 w 8370207"/>
                <a:gd name="connsiteY2" fmla="*/ 0 h 1439463"/>
                <a:gd name="connsiteX3" fmla="*/ 1469877 w 8370207"/>
                <a:gd name="connsiteY3" fmla="*/ 0 h 1439463"/>
                <a:gd name="connsiteX4" fmla="*/ 3539976 w 8370207"/>
                <a:gd name="connsiteY4" fmla="*/ 0 h 1439463"/>
                <a:gd name="connsiteX5" fmla="*/ 8178116 w 8370207"/>
                <a:gd name="connsiteY5" fmla="*/ 0 h 1439463"/>
                <a:gd name="connsiteX6" fmla="*/ 8370207 w 8370207"/>
                <a:gd name="connsiteY6" fmla="*/ 192091 h 1439463"/>
                <a:gd name="connsiteX7" fmla="*/ 8370207 w 8370207"/>
                <a:gd name="connsiteY7" fmla="*/ 672306 h 1439463"/>
                <a:gd name="connsiteX8" fmla="*/ 8370207 w 8370207"/>
                <a:gd name="connsiteY8" fmla="*/ 672306 h 1439463"/>
                <a:gd name="connsiteX9" fmla="*/ 8370207 w 8370207"/>
                <a:gd name="connsiteY9" fmla="*/ 960438 h 1439463"/>
                <a:gd name="connsiteX10" fmla="*/ 8370207 w 8370207"/>
                <a:gd name="connsiteY10" fmla="*/ 960434 h 1439463"/>
                <a:gd name="connsiteX11" fmla="*/ 8178116 w 8370207"/>
                <a:gd name="connsiteY11" fmla="*/ 1152525 h 1439463"/>
                <a:gd name="connsiteX12" fmla="*/ 634851 w 8370207"/>
                <a:gd name="connsiteY12" fmla="*/ 1162050 h 1439463"/>
                <a:gd name="connsiteX13" fmla="*/ 0 w 8370207"/>
                <a:gd name="connsiteY13" fmla="*/ 1439463 h 1439463"/>
                <a:gd name="connsiteX14" fmla="*/ 307827 w 8370207"/>
                <a:gd name="connsiteY14" fmla="*/ 1152525 h 1439463"/>
                <a:gd name="connsiteX15" fmla="*/ 281902 w 8370207"/>
                <a:gd name="connsiteY15" fmla="*/ 1152525 h 1439463"/>
                <a:gd name="connsiteX16" fmla="*/ 89811 w 8370207"/>
                <a:gd name="connsiteY16" fmla="*/ 960434 h 1439463"/>
                <a:gd name="connsiteX17" fmla="*/ 89811 w 8370207"/>
                <a:gd name="connsiteY17" fmla="*/ 960438 h 1439463"/>
                <a:gd name="connsiteX18" fmla="*/ 89811 w 8370207"/>
                <a:gd name="connsiteY18" fmla="*/ 672306 h 1439463"/>
                <a:gd name="connsiteX19" fmla="*/ 89811 w 8370207"/>
                <a:gd name="connsiteY19" fmla="*/ 672306 h 1439463"/>
                <a:gd name="connsiteX20" fmla="*/ 89811 w 8370207"/>
                <a:gd name="connsiteY20" fmla="*/ 192091 h 1439463"/>
                <a:gd name="connsiteX0" fmla="*/ 89811 w 8370207"/>
                <a:gd name="connsiteY0" fmla="*/ 192091 h 1439463"/>
                <a:gd name="connsiteX1" fmla="*/ 281902 w 8370207"/>
                <a:gd name="connsiteY1" fmla="*/ 0 h 1439463"/>
                <a:gd name="connsiteX2" fmla="*/ 1469877 w 8370207"/>
                <a:gd name="connsiteY2" fmla="*/ 0 h 1439463"/>
                <a:gd name="connsiteX3" fmla="*/ 1469877 w 8370207"/>
                <a:gd name="connsiteY3" fmla="*/ 0 h 1439463"/>
                <a:gd name="connsiteX4" fmla="*/ 3539976 w 8370207"/>
                <a:gd name="connsiteY4" fmla="*/ 0 h 1439463"/>
                <a:gd name="connsiteX5" fmla="*/ 8178116 w 8370207"/>
                <a:gd name="connsiteY5" fmla="*/ 0 h 1439463"/>
                <a:gd name="connsiteX6" fmla="*/ 8370207 w 8370207"/>
                <a:gd name="connsiteY6" fmla="*/ 192091 h 1439463"/>
                <a:gd name="connsiteX7" fmla="*/ 8370207 w 8370207"/>
                <a:gd name="connsiteY7" fmla="*/ 672306 h 1439463"/>
                <a:gd name="connsiteX8" fmla="*/ 8370207 w 8370207"/>
                <a:gd name="connsiteY8" fmla="*/ 672306 h 1439463"/>
                <a:gd name="connsiteX9" fmla="*/ 8370207 w 8370207"/>
                <a:gd name="connsiteY9" fmla="*/ 960438 h 1439463"/>
                <a:gd name="connsiteX10" fmla="*/ 8370207 w 8370207"/>
                <a:gd name="connsiteY10" fmla="*/ 960434 h 1439463"/>
                <a:gd name="connsiteX11" fmla="*/ 8178116 w 8370207"/>
                <a:gd name="connsiteY11" fmla="*/ 1152525 h 1439463"/>
                <a:gd name="connsiteX12" fmla="*/ 854823 w 8370207"/>
                <a:gd name="connsiteY12" fmla="*/ 1181100 h 1439463"/>
                <a:gd name="connsiteX13" fmla="*/ 0 w 8370207"/>
                <a:gd name="connsiteY13" fmla="*/ 1439463 h 1439463"/>
                <a:gd name="connsiteX14" fmla="*/ 307827 w 8370207"/>
                <a:gd name="connsiteY14" fmla="*/ 1152525 h 1439463"/>
                <a:gd name="connsiteX15" fmla="*/ 281902 w 8370207"/>
                <a:gd name="connsiteY15" fmla="*/ 1152525 h 1439463"/>
                <a:gd name="connsiteX16" fmla="*/ 89811 w 8370207"/>
                <a:gd name="connsiteY16" fmla="*/ 960434 h 1439463"/>
                <a:gd name="connsiteX17" fmla="*/ 89811 w 8370207"/>
                <a:gd name="connsiteY17" fmla="*/ 960438 h 1439463"/>
                <a:gd name="connsiteX18" fmla="*/ 89811 w 8370207"/>
                <a:gd name="connsiteY18" fmla="*/ 672306 h 1439463"/>
                <a:gd name="connsiteX19" fmla="*/ 89811 w 8370207"/>
                <a:gd name="connsiteY19" fmla="*/ 672306 h 1439463"/>
                <a:gd name="connsiteX20" fmla="*/ 89811 w 8370207"/>
                <a:gd name="connsiteY20" fmla="*/ 192091 h 1439463"/>
                <a:gd name="connsiteX0" fmla="*/ 89811 w 8370207"/>
                <a:gd name="connsiteY0" fmla="*/ 192091 h 1439463"/>
                <a:gd name="connsiteX1" fmla="*/ 281902 w 8370207"/>
                <a:gd name="connsiteY1" fmla="*/ 0 h 1439463"/>
                <a:gd name="connsiteX2" fmla="*/ 1469877 w 8370207"/>
                <a:gd name="connsiteY2" fmla="*/ 0 h 1439463"/>
                <a:gd name="connsiteX3" fmla="*/ 1469877 w 8370207"/>
                <a:gd name="connsiteY3" fmla="*/ 0 h 1439463"/>
                <a:gd name="connsiteX4" fmla="*/ 3539976 w 8370207"/>
                <a:gd name="connsiteY4" fmla="*/ 0 h 1439463"/>
                <a:gd name="connsiteX5" fmla="*/ 8178116 w 8370207"/>
                <a:gd name="connsiteY5" fmla="*/ 0 h 1439463"/>
                <a:gd name="connsiteX6" fmla="*/ 8370207 w 8370207"/>
                <a:gd name="connsiteY6" fmla="*/ 192091 h 1439463"/>
                <a:gd name="connsiteX7" fmla="*/ 8370207 w 8370207"/>
                <a:gd name="connsiteY7" fmla="*/ 672306 h 1439463"/>
                <a:gd name="connsiteX8" fmla="*/ 8370207 w 8370207"/>
                <a:gd name="connsiteY8" fmla="*/ 672306 h 1439463"/>
                <a:gd name="connsiteX9" fmla="*/ 8370207 w 8370207"/>
                <a:gd name="connsiteY9" fmla="*/ 960438 h 1439463"/>
                <a:gd name="connsiteX10" fmla="*/ 8370207 w 8370207"/>
                <a:gd name="connsiteY10" fmla="*/ 960434 h 1439463"/>
                <a:gd name="connsiteX11" fmla="*/ 8178116 w 8370207"/>
                <a:gd name="connsiteY11" fmla="*/ 1152525 h 1439463"/>
                <a:gd name="connsiteX12" fmla="*/ 854823 w 8370207"/>
                <a:gd name="connsiteY12" fmla="*/ 1181100 h 1439463"/>
                <a:gd name="connsiteX13" fmla="*/ 0 w 8370207"/>
                <a:gd name="connsiteY13" fmla="*/ 1439463 h 1439463"/>
                <a:gd name="connsiteX14" fmla="*/ 307827 w 8370207"/>
                <a:gd name="connsiteY14" fmla="*/ 1152525 h 1439463"/>
                <a:gd name="connsiteX15" fmla="*/ 281902 w 8370207"/>
                <a:gd name="connsiteY15" fmla="*/ 1152525 h 1439463"/>
                <a:gd name="connsiteX16" fmla="*/ 89811 w 8370207"/>
                <a:gd name="connsiteY16" fmla="*/ 960434 h 1439463"/>
                <a:gd name="connsiteX17" fmla="*/ 89811 w 8370207"/>
                <a:gd name="connsiteY17" fmla="*/ 960438 h 1439463"/>
                <a:gd name="connsiteX18" fmla="*/ 89811 w 8370207"/>
                <a:gd name="connsiteY18" fmla="*/ 672306 h 1439463"/>
                <a:gd name="connsiteX19" fmla="*/ 89811 w 8370207"/>
                <a:gd name="connsiteY19" fmla="*/ 672306 h 1439463"/>
                <a:gd name="connsiteX20" fmla="*/ 89811 w 8370207"/>
                <a:gd name="connsiteY20" fmla="*/ 192091 h 1439463"/>
                <a:gd name="connsiteX0" fmla="*/ 89811 w 8370207"/>
                <a:gd name="connsiteY0" fmla="*/ 192091 h 1439463"/>
                <a:gd name="connsiteX1" fmla="*/ 281902 w 8370207"/>
                <a:gd name="connsiteY1" fmla="*/ 0 h 1439463"/>
                <a:gd name="connsiteX2" fmla="*/ 1469877 w 8370207"/>
                <a:gd name="connsiteY2" fmla="*/ 0 h 1439463"/>
                <a:gd name="connsiteX3" fmla="*/ 1469877 w 8370207"/>
                <a:gd name="connsiteY3" fmla="*/ 0 h 1439463"/>
                <a:gd name="connsiteX4" fmla="*/ 3539976 w 8370207"/>
                <a:gd name="connsiteY4" fmla="*/ 0 h 1439463"/>
                <a:gd name="connsiteX5" fmla="*/ 8178116 w 8370207"/>
                <a:gd name="connsiteY5" fmla="*/ 0 h 1439463"/>
                <a:gd name="connsiteX6" fmla="*/ 8370207 w 8370207"/>
                <a:gd name="connsiteY6" fmla="*/ 192091 h 1439463"/>
                <a:gd name="connsiteX7" fmla="*/ 8370207 w 8370207"/>
                <a:gd name="connsiteY7" fmla="*/ 672306 h 1439463"/>
                <a:gd name="connsiteX8" fmla="*/ 8370207 w 8370207"/>
                <a:gd name="connsiteY8" fmla="*/ 672306 h 1439463"/>
                <a:gd name="connsiteX9" fmla="*/ 8370207 w 8370207"/>
                <a:gd name="connsiteY9" fmla="*/ 960438 h 1439463"/>
                <a:gd name="connsiteX10" fmla="*/ 8370207 w 8370207"/>
                <a:gd name="connsiteY10" fmla="*/ 960434 h 1439463"/>
                <a:gd name="connsiteX11" fmla="*/ 8178116 w 8370207"/>
                <a:gd name="connsiteY11" fmla="*/ 1152525 h 1439463"/>
                <a:gd name="connsiteX12" fmla="*/ 854823 w 8370207"/>
                <a:gd name="connsiteY12" fmla="*/ 1181100 h 1439463"/>
                <a:gd name="connsiteX13" fmla="*/ 0 w 8370207"/>
                <a:gd name="connsiteY13" fmla="*/ 1439463 h 1439463"/>
                <a:gd name="connsiteX14" fmla="*/ 307827 w 8370207"/>
                <a:gd name="connsiteY14" fmla="*/ 1152525 h 1439463"/>
                <a:gd name="connsiteX15" fmla="*/ 281902 w 8370207"/>
                <a:gd name="connsiteY15" fmla="*/ 1152525 h 1439463"/>
                <a:gd name="connsiteX16" fmla="*/ 89811 w 8370207"/>
                <a:gd name="connsiteY16" fmla="*/ 960434 h 1439463"/>
                <a:gd name="connsiteX17" fmla="*/ 89811 w 8370207"/>
                <a:gd name="connsiteY17" fmla="*/ 960438 h 1439463"/>
                <a:gd name="connsiteX18" fmla="*/ 89811 w 8370207"/>
                <a:gd name="connsiteY18" fmla="*/ 672306 h 1439463"/>
                <a:gd name="connsiteX19" fmla="*/ 89811 w 8370207"/>
                <a:gd name="connsiteY19" fmla="*/ 672306 h 1439463"/>
                <a:gd name="connsiteX20" fmla="*/ 89811 w 8370207"/>
                <a:gd name="connsiteY20" fmla="*/ 192091 h 143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370207" h="1439463">
                  <a:moveTo>
                    <a:pt x="89811" y="192091"/>
                  </a:moveTo>
                  <a:cubicBezTo>
                    <a:pt x="89811" y="86002"/>
                    <a:pt x="175813" y="0"/>
                    <a:pt x="281902" y="0"/>
                  </a:cubicBezTo>
                  <a:lnTo>
                    <a:pt x="1469877" y="0"/>
                  </a:lnTo>
                  <a:lnTo>
                    <a:pt x="1469877" y="0"/>
                  </a:lnTo>
                  <a:lnTo>
                    <a:pt x="3539976" y="0"/>
                  </a:lnTo>
                  <a:lnTo>
                    <a:pt x="8178116" y="0"/>
                  </a:lnTo>
                  <a:cubicBezTo>
                    <a:pt x="8284205" y="0"/>
                    <a:pt x="8370207" y="86002"/>
                    <a:pt x="8370207" y="192091"/>
                  </a:cubicBezTo>
                  <a:lnTo>
                    <a:pt x="8370207" y="672306"/>
                  </a:lnTo>
                  <a:lnTo>
                    <a:pt x="8370207" y="672306"/>
                  </a:lnTo>
                  <a:lnTo>
                    <a:pt x="8370207" y="960438"/>
                  </a:lnTo>
                  <a:lnTo>
                    <a:pt x="8370207" y="960434"/>
                  </a:lnTo>
                  <a:cubicBezTo>
                    <a:pt x="8370207" y="1066523"/>
                    <a:pt x="8284205" y="1152525"/>
                    <a:pt x="8178116" y="1152525"/>
                  </a:cubicBezTo>
                  <a:lnTo>
                    <a:pt x="854823" y="1181100"/>
                  </a:lnTo>
                  <a:lnTo>
                    <a:pt x="0" y="1439463"/>
                  </a:lnTo>
                  <a:lnTo>
                    <a:pt x="307827" y="1152525"/>
                  </a:lnTo>
                  <a:lnTo>
                    <a:pt x="281902" y="1152525"/>
                  </a:lnTo>
                  <a:cubicBezTo>
                    <a:pt x="175813" y="1152525"/>
                    <a:pt x="89811" y="1066523"/>
                    <a:pt x="89811" y="960434"/>
                  </a:cubicBezTo>
                  <a:lnTo>
                    <a:pt x="89811" y="960438"/>
                  </a:lnTo>
                  <a:lnTo>
                    <a:pt x="89811" y="672306"/>
                  </a:lnTo>
                  <a:lnTo>
                    <a:pt x="89811" y="672306"/>
                  </a:lnTo>
                  <a:lnTo>
                    <a:pt x="89811" y="192091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文字方塊 19"/>
            <p:cNvSpPr txBox="1"/>
            <p:nvPr/>
          </p:nvSpPr>
          <p:spPr>
            <a:xfrm>
              <a:off x="548432" y="2113252"/>
              <a:ext cx="5313760" cy="972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400" b="1" dirty="0" smtClean="0">
                  <a:latin typeface="Arial Black" panose="020B0A04020102020204" pitchFamily="34" charset="0"/>
                </a:rPr>
                <a:t>Come </a:t>
              </a:r>
              <a:r>
                <a:rPr lang="en-US" altLang="zh-TW" sz="5400" b="1" dirty="0" err="1" smtClean="0">
                  <a:latin typeface="Arial Black" panose="020B0A04020102020204" pitchFamily="34" charset="0"/>
                </a:rPr>
                <a:t>stai</a:t>
              </a:r>
              <a:r>
                <a:rPr lang="en-US" altLang="zh-TW" sz="5400" b="1" dirty="0" smtClean="0">
                  <a:solidFill>
                    <a:srgbClr val="ED680D"/>
                  </a:solidFill>
                  <a:latin typeface="Arial Black" panose="020B0A04020102020204" pitchFamily="34" charset="0"/>
                </a:rPr>
                <a:t>?</a:t>
              </a:r>
              <a:endParaRPr lang="zh-TW" altLang="en-US" sz="5400" b="1" dirty="0">
                <a:solidFill>
                  <a:srgbClr val="ED680D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4305300" y="3871845"/>
            <a:ext cx="8078043" cy="1466418"/>
            <a:chOff x="4705351" y="1811256"/>
            <a:chExt cx="7669784" cy="1410890"/>
          </a:xfrm>
        </p:grpSpPr>
        <p:sp>
          <p:nvSpPr>
            <p:cNvPr id="22" name="圓角矩形圖說文字 21"/>
            <p:cNvSpPr/>
            <p:nvPr/>
          </p:nvSpPr>
          <p:spPr>
            <a:xfrm>
              <a:off x="4705351" y="1811256"/>
              <a:ext cx="7334250" cy="1410890"/>
            </a:xfrm>
            <a:custGeom>
              <a:avLst/>
              <a:gdLst>
                <a:gd name="connsiteX0" fmla="*/ 0 w 7334250"/>
                <a:gd name="connsiteY0" fmla="*/ 192091 h 1152525"/>
                <a:gd name="connsiteX1" fmla="*/ 192091 w 7334250"/>
                <a:gd name="connsiteY1" fmla="*/ 0 h 1152525"/>
                <a:gd name="connsiteX2" fmla="*/ 4278313 w 7334250"/>
                <a:gd name="connsiteY2" fmla="*/ 0 h 1152525"/>
                <a:gd name="connsiteX3" fmla="*/ 4278313 w 7334250"/>
                <a:gd name="connsiteY3" fmla="*/ 0 h 1152525"/>
                <a:gd name="connsiteX4" fmla="*/ 6111875 w 7334250"/>
                <a:gd name="connsiteY4" fmla="*/ 0 h 1152525"/>
                <a:gd name="connsiteX5" fmla="*/ 7142159 w 7334250"/>
                <a:gd name="connsiteY5" fmla="*/ 0 h 1152525"/>
                <a:gd name="connsiteX6" fmla="*/ 7334250 w 7334250"/>
                <a:gd name="connsiteY6" fmla="*/ 192091 h 1152525"/>
                <a:gd name="connsiteX7" fmla="*/ 7334250 w 7334250"/>
                <a:gd name="connsiteY7" fmla="*/ 672306 h 1152525"/>
                <a:gd name="connsiteX8" fmla="*/ 7334250 w 7334250"/>
                <a:gd name="connsiteY8" fmla="*/ 672306 h 1152525"/>
                <a:gd name="connsiteX9" fmla="*/ 7334250 w 7334250"/>
                <a:gd name="connsiteY9" fmla="*/ 960438 h 1152525"/>
                <a:gd name="connsiteX10" fmla="*/ 7334250 w 7334250"/>
                <a:gd name="connsiteY10" fmla="*/ 960434 h 1152525"/>
                <a:gd name="connsiteX11" fmla="*/ 7142159 w 7334250"/>
                <a:gd name="connsiteY11" fmla="*/ 1152525 h 1152525"/>
                <a:gd name="connsiteX12" fmla="*/ 6111875 w 7334250"/>
                <a:gd name="connsiteY12" fmla="*/ 1152525 h 1152525"/>
                <a:gd name="connsiteX13" fmla="*/ 7242279 w 7334250"/>
                <a:gd name="connsiteY13" fmla="*/ 1553765 h 1152525"/>
                <a:gd name="connsiteX14" fmla="*/ 4278313 w 7334250"/>
                <a:gd name="connsiteY14" fmla="*/ 1152525 h 1152525"/>
                <a:gd name="connsiteX15" fmla="*/ 192091 w 7334250"/>
                <a:gd name="connsiteY15" fmla="*/ 1152525 h 1152525"/>
                <a:gd name="connsiteX16" fmla="*/ 0 w 7334250"/>
                <a:gd name="connsiteY16" fmla="*/ 960434 h 1152525"/>
                <a:gd name="connsiteX17" fmla="*/ 0 w 7334250"/>
                <a:gd name="connsiteY17" fmla="*/ 960438 h 1152525"/>
                <a:gd name="connsiteX18" fmla="*/ 0 w 7334250"/>
                <a:gd name="connsiteY18" fmla="*/ 672306 h 1152525"/>
                <a:gd name="connsiteX19" fmla="*/ 0 w 7334250"/>
                <a:gd name="connsiteY19" fmla="*/ 672306 h 1152525"/>
                <a:gd name="connsiteX20" fmla="*/ 0 w 7334250"/>
                <a:gd name="connsiteY20" fmla="*/ 192091 h 115252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111875 w 7334250"/>
                <a:gd name="connsiteY12" fmla="*/ 1152525 h 1553765"/>
                <a:gd name="connsiteX13" fmla="*/ 7242279 w 7334250"/>
                <a:gd name="connsiteY13" fmla="*/ 1553765 h 1553765"/>
                <a:gd name="connsiteX14" fmla="*/ 5602288 w 7334250"/>
                <a:gd name="connsiteY14" fmla="*/ 1133475 h 1553765"/>
                <a:gd name="connsiteX15" fmla="*/ 192091 w 7334250"/>
                <a:gd name="connsiteY15" fmla="*/ 1152525 h 1553765"/>
                <a:gd name="connsiteX16" fmla="*/ 0 w 7334250"/>
                <a:gd name="connsiteY16" fmla="*/ 960434 h 1553765"/>
                <a:gd name="connsiteX17" fmla="*/ 0 w 7334250"/>
                <a:gd name="connsiteY17" fmla="*/ 960438 h 1553765"/>
                <a:gd name="connsiteX18" fmla="*/ 0 w 7334250"/>
                <a:gd name="connsiteY18" fmla="*/ 672306 h 1553765"/>
                <a:gd name="connsiteX19" fmla="*/ 0 w 7334250"/>
                <a:gd name="connsiteY19" fmla="*/ 672306 h 1553765"/>
                <a:gd name="connsiteX20" fmla="*/ 0 w 7334250"/>
                <a:gd name="connsiteY20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721475 w 7334250"/>
                <a:gd name="connsiteY12" fmla="*/ 1123950 h 1553765"/>
                <a:gd name="connsiteX13" fmla="*/ 7242279 w 7334250"/>
                <a:gd name="connsiteY13" fmla="*/ 1553765 h 1553765"/>
                <a:gd name="connsiteX14" fmla="*/ 5602288 w 7334250"/>
                <a:gd name="connsiteY14" fmla="*/ 1133475 h 1553765"/>
                <a:gd name="connsiteX15" fmla="*/ 192091 w 7334250"/>
                <a:gd name="connsiteY15" fmla="*/ 1152525 h 1553765"/>
                <a:gd name="connsiteX16" fmla="*/ 0 w 7334250"/>
                <a:gd name="connsiteY16" fmla="*/ 960434 h 1553765"/>
                <a:gd name="connsiteX17" fmla="*/ 0 w 7334250"/>
                <a:gd name="connsiteY17" fmla="*/ 960438 h 1553765"/>
                <a:gd name="connsiteX18" fmla="*/ 0 w 7334250"/>
                <a:gd name="connsiteY18" fmla="*/ 672306 h 1553765"/>
                <a:gd name="connsiteX19" fmla="*/ 0 w 7334250"/>
                <a:gd name="connsiteY19" fmla="*/ 672306 h 1553765"/>
                <a:gd name="connsiteX20" fmla="*/ 0 w 7334250"/>
                <a:gd name="connsiteY20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721475 w 7334250"/>
                <a:gd name="connsiteY12" fmla="*/ 1219200 h 1553765"/>
                <a:gd name="connsiteX13" fmla="*/ 7242279 w 7334250"/>
                <a:gd name="connsiteY13" fmla="*/ 1553765 h 1553765"/>
                <a:gd name="connsiteX14" fmla="*/ 5602288 w 7334250"/>
                <a:gd name="connsiteY14" fmla="*/ 1133475 h 1553765"/>
                <a:gd name="connsiteX15" fmla="*/ 192091 w 7334250"/>
                <a:gd name="connsiteY15" fmla="*/ 1152525 h 1553765"/>
                <a:gd name="connsiteX16" fmla="*/ 0 w 7334250"/>
                <a:gd name="connsiteY16" fmla="*/ 960434 h 1553765"/>
                <a:gd name="connsiteX17" fmla="*/ 0 w 7334250"/>
                <a:gd name="connsiteY17" fmla="*/ 960438 h 1553765"/>
                <a:gd name="connsiteX18" fmla="*/ 0 w 7334250"/>
                <a:gd name="connsiteY18" fmla="*/ 672306 h 1553765"/>
                <a:gd name="connsiteX19" fmla="*/ 0 w 7334250"/>
                <a:gd name="connsiteY19" fmla="*/ 672306 h 1553765"/>
                <a:gd name="connsiteX20" fmla="*/ 0 w 7334250"/>
                <a:gd name="connsiteY20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731000 w 7334250"/>
                <a:gd name="connsiteY12" fmla="*/ 1171575 h 1553765"/>
                <a:gd name="connsiteX13" fmla="*/ 7242279 w 7334250"/>
                <a:gd name="connsiteY13" fmla="*/ 1553765 h 1553765"/>
                <a:gd name="connsiteX14" fmla="*/ 5602288 w 7334250"/>
                <a:gd name="connsiteY14" fmla="*/ 1133475 h 1553765"/>
                <a:gd name="connsiteX15" fmla="*/ 192091 w 7334250"/>
                <a:gd name="connsiteY15" fmla="*/ 1152525 h 1553765"/>
                <a:gd name="connsiteX16" fmla="*/ 0 w 7334250"/>
                <a:gd name="connsiteY16" fmla="*/ 960434 h 1553765"/>
                <a:gd name="connsiteX17" fmla="*/ 0 w 7334250"/>
                <a:gd name="connsiteY17" fmla="*/ 960438 h 1553765"/>
                <a:gd name="connsiteX18" fmla="*/ 0 w 7334250"/>
                <a:gd name="connsiteY18" fmla="*/ 672306 h 1553765"/>
                <a:gd name="connsiteX19" fmla="*/ 0 w 7334250"/>
                <a:gd name="connsiteY19" fmla="*/ 672306 h 1553765"/>
                <a:gd name="connsiteX20" fmla="*/ 0 w 7334250"/>
                <a:gd name="connsiteY20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673850 w 7334250"/>
                <a:gd name="connsiteY12" fmla="*/ 1171575 h 1553765"/>
                <a:gd name="connsiteX13" fmla="*/ 7242279 w 7334250"/>
                <a:gd name="connsiteY13" fmla="*/ 1553765 h 1553765"/>
                <a:gd name="connsiteX14" fmla="*/ 5602288 w 7334250"/>
                <a:gd name="connsiteY14" fmla="*/ 1133475 h 1553765"/>
                <a:gd name="connsiteX15" fmla="*/ 192091 w 7334250"/>
                <a:gd name="connsiteY15" fmla="*/ 1152525 h 1553765"/>
                <a:gd name="connsiteX16" fmla="*/ 0 w 7334250"/>
                <a:gd name="connsiteY16" fmla="*/ 960434 h 1553765"/>
                <a:gd name="connsiteX17" fmla="*/ 0 w 7334250"/>
                <a:gd name="connsiteY17" fmla="*/ 960438 h 1553765"/>
                <a:gd name="connsiteX18" fmla="*/ 0 w 7334250"/>
                <a:gd name="connsiteY18" fmla="*/ 672306 h 1553765"/>
                <a:gd name="connsiteX19" fmla="*/ 0 w 7334250"/>
                <a:gd name="connsiteY19" fmla="*/ 672306 h 1553765"/>
                <a:gd name="connsiteX20" fmla="*/ 0 w 7334250"/>
                <a:gd name="connsiteY20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721475 w 7334250"/>
                <a:gd name="connsiteY12" fmla="*/ 1123950 h 1553765"/>
                <a:gd name="connsiteX13" fmla="*/ 7242279 w 7334250"/>
                <a:gd name="connsiteY13" fmla="*/ 1553765 h 1553765"/>
                <a:gd name="connsiteX14" fmla="*/ 5602288 w 7334250"/>
                <a:gd name="connsiteY14" fmla="*/ 1133475 h 1553765"/>
                <a:gd name="connsiteX15" fmla="*/ 192091 w 7334250"/>
                <a:gd name="connsiteY15" fmla="*/ 1152525 h 1553765"/>
                <a:gd name="connsiteX16" fmla="*/ 0 w 7334250"/>
                <a:gd name="connsiteY16" fmla="*/ 960434 h 1553765"/>
                <a:gd name="connsiteX17" fmla="*/ 0 w 7334250"/>
                <a:gd name="connsiteY17" fmla="*/ 960438 h 1553765"/>
                <a:gd name="connsiteX18" fmla="*/ 0 w 7334250"/>
                <a:gd name="connsiteY18" fmla="*/ 672306 h 1553765"/>
                <a:gd name="connsiteX19" fmla="*/ 0 w 7334250"/>
                <a:gd name="connsiteY19" fmla="*/ 672306 h 1553765"/>
                <a:gd name="connsiteX20" fmla="*/ 0 w 7334250"/>
                <a:gd name="connsiteY20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807200 w 7334250"/>
                <a:gd name="connsiteY12" fmla="*/ 1200150 h 1553765"/>
                <a:gd name="connsiteX13" fmla="*/ 7242279 w 7334250"/>
                <a:gd name="connsiteY13" fmla="*/ 1553765 h 1553765"/>
                <a:gd name="connsiteX14" fmla="*/ 5602288 w 7334250"/>
                <a:gd name="connsiteY14" fmla="*/ 1133475 h 1553765"/>
                <a:gd name="connsiteX15" fmla="*/ 192091 w 7334250"/>
                <a:gd name="connsiteY15" fmla="*/ 1152525 h 1553765"/>
                <a:gd name="connsiteX16" fmla="*/ 0 w 7334250"/>
                <a:gd name="connsiteY16" fmla="*/ 960434 h 1553765"/>
                <a:gd name="connsiteX17" fmla="*/ 0 w 7334250"/>
                <a:gd name="connsiteY17" fmla="*/ 960438 h 1553765"/>
                <a:gd name="connsiteX18" fmla="*/ 0 w 7334250"/>
                <a:gd name="connsiteY18" fmla="*/ 672306 h 1553765"/>
                <a:gd name="connsiteX19" fmla="*/ 0 w 7334250"/>
                <a:gd name="connsiteY19" fmla="*/ 672306 h 1553765"/>
                <a:gd name="connsiteX20" fmla="*/ 0 w 7334250"/>
                <a:gd name="connsiteY20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807200 w 7334250"/>
                <a:gd name="connsiteY12" fmla="*/ 1200150 h 1553765"/>
                <a:gd name="connsiteX13" fmla="*/ 7242279 w 7334250"/>
                <a:gd name="connsiteY13" fmla="*/ 1553765 h 1553765"/>
                <a:gd name="connsiteX14" fmla="*/ 6086474 w 7334250"/>
                <a:gd name="connsiteY14" fmla="*/ 1131969 h 1553765"/>
                <a:gd name="connsiteX15" fmla="*/ 5602288 w 7334250"/>
                <a:gd name="connsiteY15" fmla="*/ 1133475 h 1553765"/>
                <a:gd name="connsiteX16" fmla="*/ 192091 w 7334250"/>
                <a:gd name="connsiteY16" fmla="*/ 1152525 h 1553765"/>
                <a:gd name="connsiteX17" fmla="*/ 0 w 7334250"/>
                <a:gd name="connsiteY17" fmla="*/ 960434 h 1553765"/>
                <a:gd name="connsiteX18" fmla="*/ 0 w 7334250"/>
                <a:gd name="connsiteY18" fmla="*/ 960438 h 1553765"/>
                <a:gd name="connsiteX19" fmla="*/ 0 w 7334250"/>
                <a:gd name="connsiteY19" fmla="*/ 672306 h 1553765"/>
                <a:gd name="connsiteX20" fmla="*/ 0 w 7334250"/>
                <a:gd name="connsiteY20" fmla="*/ 672306 h 1553765"/>
                <a:gd name="connsiteX21" fmla="*/ 0 w 7334250"/>
                <a:gd name="connsiteY21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807200 w 7334250"/>
                <a:gd name="connsiteY12" fmla="*/ 1200150 h 1553765"/>
                <a:gd name="connsiteX13" fmla="*/ 7242279 w 7334250"/>
                <a:gd name="connsiteY13" fmla="*/ 1553765 h 1553765"/>
                <a:gd name="connsiteX14" fmla="*/ 6362699 w 7334250"/>
                <a:gd name="connsiteY14" fmla="*/ 1141494 h 1553765"/>
                <a:gd name="connsiteX15" fmla="*/ 5602288 w 7334250"/>
                <a:gd name="connsiteY15" fmla="*/ 1133475 h 1553765"/>
                <a:gd name="connsiteX16" fmla="*/ 192091 w 7334250"/>
                <a:gd name="connsiteY16" fmla="*/ 1152525 h 1553765"/>
                <a:gd name="connsiteX17" fmla="*/ 0 w 7334250"/>
                <a:gd name="connsiteY17" fmla="*/ 960434 h 1553765"/>
                <a:gd name="connsiteX18" fmla="*/ 0 w 7334250"/>
                <a:gd name="connsiteY18" fmla="*/ 960438 h 1553765"/>
                <a:gd name="connsiteX19" fmla="*/ 0 w 7334250"/>
                <a:gd name="connsiteY19" fmla="*/ 672306 h 1553765"/>
                <a:gd name="connsiteX20" fmla="*/ 0 w 7334250"/>
                <a:gd name="connsiteY20" fmla="*/ 672306 h 1553765"/>
                <a:gd name="connsiteX21" fmla="*/ 0 w 7334250"/>
                <a:gd name="connsiteY21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807200 w 7334250"/>
                <a:gd name="connsiteY12" fmla="*/ 1200150 h 1553765"/>
                <a:gd name="connsiteX13" fmla="*/ 7242279 w 7334250"/>
                <a:gd name="connsiteY13" fmla="*/ 1553765 h 1553765"/>
                <a:gd name="connsiteX14" fmla="*/ 6286499 w 7334250"/>
                <a:gd name="connsiteY14" fmla="*/ 1151019 h 1553765"/>
                <a:gd name="connsiteX15" fmla="*/ 5602288 w 7334250"/>
                <a:gd name="connsiteY15" fmla="*/ 1133475 h 1553765"/>
                <a:gd name="connsiteX16" fmla="*/ 192091 w 7334250"/>
                <a:gd name="connsiteY16" fmla="*/ 1152525 h 1553765"/>
                <a:gd name="connsiteX17" fmla="*/ 0 w 7334250"/>
                <a:gd name="connsiteY17" fmla="*/ 960434 h 1553765"/>
                <a:gd name="connsiteX18" fmla="*/ 0 w 7334250"/>
                <a:gd name="connsiteY18" fmla="*/ 960438 h 1553765"/>
                <a:gd name="connsiteX19" fmla="*/ 0 w 7334250"/>
                <a:gd name="connsiteY19" fmla="*/ 672306 h 1553765"/>
                <a:gd name="connsiteX20" fmla="*/ 0 w 7334250"/>
                <a:gd name="connsiteY20" fmla="*/ 672306 h 1553765"/>
                <a:gd name="connsiteX21" fmla="*/ 0 w 7334250"/>
                <a:gd name="connsiteY21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807200 w 7334250"/>
                <a:gd name="connsiteY12" fmla="*/ 1200150 h 1553765"/>
                <a:gd name="connsiteX13" fmla="*/ 7242279 w 7334250"/>
                <a:gd name="connsiteY13" fmla="*/ 1553765 h 1553765"/>
                <a:gd name="connsiteX14" fmla="*/ 6286499 w 7334250"/>
                <a:gd name="connsiteY14" fmla="*/ 1151019 h 1553765"/>
                <a:gd name="connsiteX15" fmla="*/ 5602288 w 7334250"/>
                <a:gd name="connsiteY15" fmla="*/ 1133475 h 1553765"/>
                <a:gd name="connsiteX16" fmla="*/ 192091 w 7334250"/>
                <a:gd name="connsiteY16" fmla="*/ 1152525 h 1553765"/>
                <a:gd name="connsiteX17" fmla="*/ 0 w 7334250"/>
                <a:gd name="connsiteY17" fmla="*/ 960434 h 1553765"/>
                <a:gd name="connsiteX18" fmla="*/ 0 w 7334250"/>
                <a:gd name="connsiteY18" fmla="*/ 960438 h 1553765"/>
                <a:gd name="connsiteX19" fmla="*/ 0 w 7334250"/>
                <a:gd name="connsiteY19" fmla="*/ 672306 h 1553765"/>
                <a:gd name="connsiteX20" fmla="*/ 0 w 7334250"/>
                <a:gd name="connsiteY20" fmla="*/ 672306 h 1553765"/>
                <a:gd name="connsiteX21" fmla="*/ 0 w 7334250"/>
                <a:gd name="connsiteY21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807200 w 7334250"/>
                <a:gd name="connsiteY12" fmla="*/ 1200150 h 1553765"/>
                <a:gd name="connsiteX13" fmla="*/ 7242279 w 7334250"/>
                <a:gd name="connsiteY13" fmla="*/ 1553765 h 1553765"/>
                <a:gd name="connsiteX14" fmla="*/ 6210299 w 7334250"/>
                <a:gd name="connsiteY14" fmla="*/ 1160544 h 1553765"/>
                <a:gd name="connsiteX15" fmla="*/ 5602288 w 7334250"/>
                <a:gd name="connsiteY15" fmla="*/ 1133475 h 1553765"/>
                <a:gd name="connsiteX16" fmla="*/ 192091 w 7334250"/>
                <a:gd name="connsiteY16" fmla="*/ 1152525 h 1553765"/>
                <a:gd name="connsiteX17" fmla="*/ 0 w 7334250"/>
                <a:gd name="connsiteY17" fmla="*/ 960434 h 1553765"/>
                <a:gd name="connsiteX18" fmla="*/ 0 w 7334250"/>
                <a:gd name="connsiteY18" fmla="*/ 960438 h 1553765"/>
                <a:gd name="connsiteX19" fmla="*/ 0 w 7334250"/>
                <a:gd name="connsiteY19" fmla="*/ 672306 h 1553765"/>
                <a:gd name="connsiteX20" fmla="*/ 0 w 7334250"/>
                <a:gd name="connsiteY20" fmla="*/ 672306 h 1553765"/>
                <a:gd name="connsiteX21" fmla="*/ 0 w 7334250"/>
                <a:gd name="connsiteY21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807200 w 7334250"/>
                <a:gd name="connsiteY12" fmla="*/ 1200150 h 1553765"/>
                <a:gd name="connsiteX13" fmla="*/ 7242279 w 7334250"/>
                <a:gd name="connsiteY13" fmla="*/ 1553765 h 1553765"/>
                <a:gd name="connsiteX14" fmla="*/ 6210299 w 7334250"/>
                <a:gd name="connsiteY14" fmla="*/ 1160544 h 1553765"/>
                <a:gd name="connsiteX15" fmla="*/ 5602288 w 7334250"/>
                <a:gd name="connsiteY15" fmla="*/ 1133475 h 1553765"/>
                <a:gd name="connsiteX16" fmla="*/ 192091 w 7334250"/>
                <a:gd name="connsiteY16" fmla="*/ 1152525 h 1553765"/>
                <a:gd name="connsiteX17" fmla="*/ 0 w 7334250"/>
                <a:gd name="connsiteY17" fmla="*/ 960434 h 1553765"/>
                <a:gd name="connsiteX18" fmla="*/ 0 w 7334250"/>
                <a:gd name="connsiteY18" fmla="*/ 960438 h 1553765"/>
                <a:gd name="connsiteX19" fmla="*/ 0 w 7334250"/>
                <a:gd name="connsiteY19" fmla="*/ 672306 h 1553765"/>
                <a:gd name="connsiteX20" fmla="*/ 0 w 7334250"/>
                <a:gd name="connsiteY20" fmla="*/ 672306 h 1553765"/>
                <a:gd name="connsiteX21" fmla="*/ 0 w 7334250"/>
                <a:gd name="connsiteY21" fmla="*/ 192091 h 1553765"/>
                <a:gd name="connsiteX0" fmla="*/ 0 w 7334250"/>
                <a:gd name="connsiteY0" fmla="*/ 192091 h 1553765"/>
                <a:gd name="connsiteX1" fmla="*/ 192091 w 7334250"/>
                <a:gd name="connsiteY1" fmla="*/ 0 h 1553765"/>
                <a:gd name="connsiteX2" fmla="*/ 4278313 w 7334250"/>
                <a:gd name="connsiteY2" fmla="*/ 0 h 1553765"/>
                <a:gd name="connsiteX3" fmla="*/ 4278313 w 7334250"/>
                <a:gd name="connsiteY3" fmla="*/ 0 h 1553765"/>
                <a:gd name="connsiteX4" fmla="*/ 6111875 w 7334250"/>
                <a:gd name="connsiteY4" fmla="*/ 0 h 1553765"/>
                <a:gd name="connsiteX5" fmla="*/ 7142159 w 7334250"/>
                <a:gd name="connsiteY5" fmla="*/ 0 h 1553765"/>
                <a:gd name="connsiteX6" fmla="*/ 7334250 w 7334250"/>
                <a:gd name="connsiteY6" fmla="*/ 192091 h 1553765"/>
                <a:gd name="connsiteX7" fmla="*/ 7334250 w 7334250"/>
                <a:gd name="connsiteY7" fmla="*/ 672306 h 1553765"/>
                <a:gd name="connsiteX8" fmla="*/ 7334250 w 7334250"/>
                <a:gd name="connsiteY8" fmla="*/ 672306 h 1553765"/>
                <a:gd name="connsiteX9" fmla="*/ 7334250 w 7334250"/>
                <a:gd name="connsiteY9" fmla="*/ 960438 h 1553765"/>
                <a:gd name="connsiteX10" fmla="*/ 7334250 w 7334250"/>
                <a:gd name="connsiteY10" fmla="*/ 960434 h 1553765"/>
                <a:gd name="connsiteX11" fmla="*/ 7142159 w 7334250"/>
                <a:gd name="connsiteY11" fmla="*/ 1152525 h 1553765"/>
                <a:gd name="connsiteX12" fmla="*/ 6759575 w 7334250"/>
                <a:gd name="connsiteY12" fmla="*/ 1162050 h 1553765"/>
                <a:gd name="connsiteX13" fmla="*/ 7242279 w 7334250"/>
                <a:gd name="connsiteY13" fmla="*/ 1553765 h 1553765"/>
                <a:gd name="connsiteX14" fmla="*/ 6210299 w 7334250"/>
                <a:gd name="connsiteY14" fmla="*/ 1160544 h 1553765"/>
                <a:gd name="connsiteX15" fmla="*/ 5602288 w 7334250"/>
                <a:gd name="connsiteY15" fmla="*/ 1133475 h 1553765"/>
                <a:gd name="connsiteX16" fmla="*/ 192091 w 7334250"/>
                <a:gd name="connsiteY16" fmla="*/ 1152525 h 1553765"/>
                <a:gd name="connsiteX17" fmla="*/ 0 w 7334250"/>
                <a:gd name="connsiteY17" fmla="*/ 960434 h 1553765"/>
                <a:gd name="connsiteX18" fmla="*/ 0 w 7334250"/>
                <a:gd name="connsiteY18" fmla="*/ 960438 h 1553765"/>
                <a:gd name="connsiteX19" fmla="*/ 0 w 7334250"/>
                <a:gd name="connsiteY19" fmla="*/ 672306 h 1553765"/>
                <a:gd name="connsiteX20" fmla="*/ 0 w 7334250"/>
                <a:gd name="connsiteY20" fmla="*/ 672306 h 1553765"/>
                <a:gd name="connsiteX21" fmla="*/ 0 w 7334250"/>
                <a:gd name="connsiteY21" fmla="*/ 192091 h 1553765"/>
                <a:gd name="connsiteX0" fmla="*/ 0 w 7334250"/>
                <a:gd name="connsiteY0" fmla="*/ 192091 h 1410890"/>
                <a:gd name="connsiteX1" fmla="*/ 192091 w 7334250"/>
                <a:gd name="connsiteY1" fmla="*/ 0 h 1410890"/>
                <a:gd name="connsiteX2" fmla="*/ 4278313 w 7334250"/>
                <a:gd name="connsiteY2" fmla="*/ 0 h 1410890"/>
                <a:gd name="connsiteX3" fmla="*/ 4278313 w 7334250"/>
                <a:gd name="connsiteY3" fmla="*/ 0 h 1410890"/>
                <a:gd name="connsiteX4" fmla="*/ 6111875 w 7334250"/>
                <a:gd name="connsiteY4" fmla="*/ 0 h 1410890"/>
                <a:gd name="connsiteX5" fmla="*/ 7142159 w 7334250"/>
                <a:gd name="connsiteY5" fmla="*/ 0 h 1410890"/>
                <a:gd name="connsiteX6" fmla="*/ 7334250 w 7334250"/>
                <a:gd name="connsiteY6" fmla="*/ 192091 h 1410890"/>
                <a:gd name="connsiteX7" fmla="*/ 7334250 w 7334250"/>
                <a:gd name="connsiteY7" fmla="*/ 672306 h 1410890"/>
                <a:gd name="connsiteX8" fmla="*/ 7334250 w 7334250"/>
                <a:gd name="connsiteY8" fmla="*/ 672306 h 1410890"/>
                <a:gd name="connsiteX9" fmla="*/ 7334250 w 7334250"/>
                <a:gd name="connsiteY9" fmla="*/ 960438 h 1410890"/>
                <a:gd name="connsiteX10" fmla="*/ 7334250 w 7334250"/>
                <a:gd name="connsiteY10" fmla="*/ 960434 h 1410890"/>
                <a:gd name="connsiteX11" fmla="*/ 7142159 w 7334250"/>
                <a:gd name="connsiteY11" fmla="*/ 1152525 h 1410890"/>
                <a:gd name="connsiteX12" fmla="*/ 6759575 w 7334250"/>
                <a:gd name="connsiteY12" fmla="*/ 1162050 h 1410890"/>
                <a:gd name="connsiteX13" fmla="*/ 6966054 w 7334250"/>
                <a:gd name="connsiteY13" fmla="*/ 1410890 h 1410890"/>
                <a:gd name="connsiteX14" fmla="*/ 6210299 w 7334250"/>
                <a:gd name="connsiteY14" fmla="*/ 1160544 h 1410890"/>
                <a:gd name="connsiteX15" fmla="*/ 5602288 w 7334250"/>
                <a:gd name="connsiteY15" fmla="*/ 1133475 h 1410890"/>
                <a:gd name="connsiteX16" fmla="*/ 192091 w 7334250"/>
                <a:gd name="connsiteY16" fmla="*/ 1152525 h 1410890"/>
                <a:gd name="connsiteX17" fmla="*/ 0 w 7334250"/>
                <a:gd name="connsiteY17" fmla="*/ 960434 h 1410890"/>
                <a:gd name="connsiteX18" fmla="*/ 0 w 7334250"/>
                <a:gd name="connsiteY18" fmla="*/ 960438 h 1410890"/>
                <a:gd name="connsiteX19" fmla="*/ 0 w 7334250"/>
                <a:gd name="connsiteY19" fmla="*/ 672306 h 1410890"/>
                <a:gd name="connsiteX20" fmla="*/ 0 w 7334250"/>
                <a:gd name="connsiteY20" fmla="*/ 672306 h 1410890"/>
                <a:gd name="connsiteX21" fmla="*/ 0 w 7334250"/>
                <a:gd name="connsiteY21" fmla="*/ 192091 h 141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334250" h="1410890">
                  <a:moveTo>
                    <a:pt x="0" y="192091"/>
                  </a:moveTo>
                  <a:cubicBezTo>
                    <a:pt x="0" y="86002"/>
                    <a:pt x="86002" y="0"/>
                    <a:pt x="192091" y="0"/>
                  </a:cubicBezTo>
                  <a:lnTo>
                    <a:pt x="4278313" y="0"/>
                  </a:lnTo>
                  <a:lnTo>
                    <a:pt x="4278313" y="0"/>
                  </a:lnTo>
                  <a:lnTo>
                    <a:pt x="6111875" y="0"/>
                  </a:lnTo>
                  <a:lnTo>
                    <a:pt x="7142159" y="0"/>
                  </a:lnTo>
                  <a:cubicBezTo>
                    <a:pt x="7248248" y="0"/>
                    <a:pt x="7334250" y="86002"/>
                    <a:pt x="7334250" y="192091"/>
                  </a:cubicBezTo>
                  <a:lnTo>
                    <a:pt x="7334250" y="672306"/>
                  </a:lnTo>
                  <a:lnTo>
                    <a:pt x="7334250" y="672306"/>
                  </a:lnTo>
                  <a:lnTo>
                    <a:pt x="7334250" y="960438"/>
                  </a:lnTo>
                  <a:lnTo>
                    <a:pt x="7334250" y="960434"/>
                  </a:lnTo>
                  <a:cubicBezTo>
                    <a:pt x="7334250" y="1066523"/>
                    <a:pt x="7248248" y="1152525"/>
                    <a:pt x="7142159" y="1152525"/>
                  </a:cubicBezTo>
                  <a:lnTo>
                    <a:pt x="6759575" y="1162050"/>
                  </a:lnTo>
                  <a:lnTo>
                    <a:pt x="6966054" y="1410890"/>
                  </a:lnTo>
                  <a:cubicBezTo>
                    <a:pt x="6437911" y="1270291"/>
                    <a:pt x="6738442" y="1301143"/>
                    <a:pt x="6210299" y="1160544"/>
                  </a:cubicBezTo>
                  <a:lnTo>
                    <a:pt x="5602288" y="1133475"/>
                  </a:lnTo>
                  <a:lnTo>
                    <a:pt x="192091" y="1152525"/>
                  </a:lnTo>
                  <a:cubicBezTo>
                    <a:pt x="86002" y="1152525"/>
                    <a:pt x="0" y="1066523"/>
                    <a:pt x="0" y="960434"/>
                  </a:cubicBezTo>
                  <a:lnTo>
                    <a:pt x="0" y="960438"/>
                  </a:lnTo>
                  <a:lnTo>
                    <a:pt x="0" y="672306"/>
                  </a:lnTo>
                  <a:lnTo>
                    <a:pt x="0" y="672306"/>
                  </a:lnTo>
                  <a:lnTo>
                    <a:pt x="0" y="192091"/>
                  </a:lnTo>
                  <a:close/>
                </a:path>
              </a:pathLst>
            </a:cu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5038505" y="1937200"/>
              <a:ext cx="7336630" cy="888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400" b="1" dirty="0" err="1" smtClean="0">
                  <a:latin typeface="Arial Black" panose="020B0A04020102020204" pitchFamily="34" charset="0"/>
                </a:rPr>
                <a:t>Bene</a:t>
              </a:r>
              <a:r>
                <a:rPr lang="en-US" altLang="zh-TW" sz="5400" b="1" dirty="0" smtClean="0">
                  <a:latin typeface="Arial Black" panose="020B0A04020102020204" pitchFamily="34" charset="0"/>
                </a:rPr>
                <a:t> grazie, e </a:t>
              </a:r>
              <a:r>
                <a:rPr lang="en-US" altLang="zh-TW" sz="5400" b="1" dirty="0" err="1" smtClean="0">
                  <a:latin typeface="Arial Black" panose="020B0A04020102020204" pitchFamily="34" charset="0"/>
                </a:rPr>
                <a:t>tu</a:t>
              </a:r>
              <a:r>
                <a:rPr lang="en-US" altLang="zh-TW" sz="5400" b="1" dirty="0" smtClean="0">
                  <a:solidFill>
                    <a:srgbClr val="ED680D"/>
                  </a:solidFill>
                  <a:latin typeface="Arial Black" panose="020B0A04020102020204" pitchFamily="34" charset="0"/>
                </a:rPr>
                <a:t>?</a:t>
              </a:r>
              <a:endParaRPr lang="zh-TW" altLang="en-US" sz="5400" b="1" dirty="0">
                <a:solidFill>
                  <a:srgbClr val="ED680D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331601" y="5338263"/>
            <a:ext cx="5254173" cy="1294592"/>
            <a:chOff x="431668" y="4736192"/>
            <a:chExt cx="5254173" cy="1391838"/>
          </a:xfrm>
        </p:grpSpPr>
        <p:sp>
          <p:nvSpPr>
            <p:cNvPr id="30" name="圓角矩形圖說文字 3"/>
            <p:cNvSpPr/>
            <p:nvPr/>
          </p:nvSpPr>
          <p:spPr>
            <a:xfrm>
              <a:off x="431668" y="4736192"/>
              <a:ext cx="5254173" cy="1391838"/>
            </a:xfrm>
            <a:custGeom>
              <a:avLst/>
              <a:gdLst>
                <a:gd name="connsiteX0" fmla="*/ 0 w 8280396"/>
                <a:gd name="connsiteY0" fmla="*/ 192091 h 1152525"/>
                <a:gd name="connsiteX1" fmla="*/ 192091 w 8280396"/>
                <a:gd name="connsiteY1" fmla="*/ 0 h 1152525"/>
                <a:gd name="connsiteX2" fmla="*/ 1380066 w 8280396"/>
                <a:gd name="connsiteY2" fmla="*/ 0 h 1152525"/>
                <a:gd name="connsiteX3" fmla="*/ 1380066 w 8280396"/>
                <a:gd name="connsiteY3" fmla="*/ 0 h 1152525"/>
                <a:gd name="connsiteX4" fmla="*/ 3450165 w 8280396"/>
                <a:gd name="connsiteY4" fmla="*/ 0 h 1152525"/>
                <a:gd name="connsiteX5" fmla="*/ 8088305 w 8280396"/>
                <a:gd name="connsiteY5" fmla="*/ 0 h 1152525"/>
                <a:gd name="connsiteX6" fmla="*/ 8280396 w 8280396"/>
                <a:gd name="connsiteY6" fmla="*/ 192091 h 1152525"/>
                <a:gd name="connsiteX7" fmla="*/ 8280396 w 8280396"/>
                <a:gd name="connsiteY7" fmla="*/ 672306 h 1152525"/>
                <a:gd name="connsiteX8" fmla="*/ 8280396 w 8280396"/>
                <a:gd name="connsiteY8" fmla="*/ 672306 h 1152525"/>
                <a:gd name="connsiteX9" fmla="*/ 8280396 w 8280396"/>
                <a:gd name="connsiteY9" fmla="*/ 960438 h 1152525"/>
                <a:gd name="connsiteX10" fmla="*/ 8280396 w 8280396"/>
                <a:gd name="connsiteY10" fmla="*/ 960434 h 1152525"/>
                <a:gd name="connsiteX11" fmla="*/ 8088305 w 8280396"/>
                <a:gd name="connsiteY11" fmla="*/ 1152525 h 1152525"/>
                <a:gd name="connsiteX12" fmla="*/ 3450165 w 8280396"/>
                <a:gd name="connsiteY12" fmla="*/ 1152525 h 1152525"/>
                <a:gd name="connsiteX13" fmla="*/ 502123 w 8280396"/>
                <a:gd name="connsiteY13" fmla="*/ 1515663 h 1152525"/>
                <a:gd name="connsiteX14" fmla="*/ 1380066 w 8280396"/>
                <a:gd name="connsiteY14" fmla="*/ 1152525 h 1152525"/>
                <a:gd name="connsiteX15" fmla="*/ 192091 w 8280396"/>
                <a:gd name="connsiteY15" fmla="*/ 1152525 h 1152525"/>
                <a:gd name="connsiteX16" fmla="*/ 0 w 8280396"/>
                <a:gd name="connsiteY16" fmla="*/ 960434 h 1152525"/>
                <a:gd name="connsiteX17" fmla="*/ 0 w 8280396"/>
                <a:gd name="connsiteY17" fmla="*/ 960438 h 1152525"/>
                <a:gd name="connsiteX18" fmla="*/ 0 w 8280396"/>
                <a:gd name="connsiteY18" fmla="*/ 672306 h 1152525"/>
                <a:gd name="connsiteX19" fmla="*/ 0 w 8280396"/>
                <a:gd name="connsiteY19" fmla="*/ 672306 h 1152525"/>
                <a:gd name="connsiteX20" fmla="*/ 0 w 8280396"/>
                <a:gd name="connsiteY20" fmla="*/ 192091 h 1152525"/>
                <a:gd name="connsiteX0" fmla="*/ 0 w 8280396"/>
                <a:gd name="connsiteY0" fmla="*/ 192091 h 1515663"/>
                <a:gd name="connsiteX1" fmla="*/ 192091 w 8280396"/>
                <a:gd name="connsiteY1" fmla="*/ 0 h 1515663"/>
                <a:gd name="connsiteX2" fmla="*/ 1380066 w 8280396"/>
                <a:gd name="connsiteY2" fmla="*/ 0 h 1515663"/>
                <a:gd name="connsiteX3" fmla="*/ 1380066 w 8280396"/>
                <a:gd name="connsiteY3" fmla="*/ 0 h 1515663"/>
                <a:gd name="connsiteX4" fmla="*/ 3450165 w 8280396"/>
                <a:gd name="connsiteY4" fmla="*/ 0 h 1515663"/>
                <a:gd name="connsiteX5" fmla="*/ 8088305 w 8280396"/>
                <a:gd name="connsiteY5" fmla="*/ 0 h 1515663"/>
                <a:gd name="connsiteX6" fmla="*/ 8280396 w 8280396"/>
                <a:gd name="connsiteY6" fmla="*/ 192091 h 1515663"/>
                <a:gd name="connsiteX7" fmla="*/ 8280396 w 8280396"/>
                <a:gd name="connsiteY7" fmla="*/ 672306 h 1515663"/>
                <a:gd name="connsiteX8" fmla="*/ 8280396 w 8280396"/>
                <a:gd name="connsiteY8" fmla="*/ 672306 h 1515663"/>
                <a:gd name="connsiteX9" fmla="*/ 8280396 w 8280396"/>
                <a:gd name="connsiteY9" fmla="*/ 960438 h 1515663"/>
                <a:gd name="connsiteX10" fmla="*/ 8280396 w 8280396"/>
                <a:gd name="connsiteY10" fmla="*/ 960434 h 1515663"/>
                <a:gd name="connsiteX11" fmla="*/ 8088305 w 8280396"/>
                <a:gd name="connsiteY11" fmla="*/ 1152525 h 1515663"/>
                <a:gd name="connsiteX12" fmla="*/ 3450165 w 8280396"/>
                <a:gd name="connsiteY12" fmla="*/ 1152525 h 1515663"/>
                <a:gd name="connsiteX13" fmla="*/ 502123 w 8280396"/>
                <a:gd name="connsiteY13" fmla="*/ 1515663 h 1515663"/>
                <a:gd name="connsiteX14" fmla="*/ 218016 w 8280396"/>
                <a:gd name="connsiteY14" fmla="*/ 1152525 h 1515663"/>
                <a:gd name="connsiteX15" fmla="*/ 192091 w 8280396"/>
                <a:gd name="connsiteY15" fmla="*/ 1152525 h 1515663"/>
                <a:gd name="connsiteX16" fmla="*/ 0 w 8280396"/>
                <a:gd name="connsiteY16" fmla="*/ 960434 h 1515663"/>
                <a:gd name="connsiteX17" fmla="*/ 0 w 8280396"/>
                <a:gd name="connsiteY17" fmla="*/ 960438 h 1515663"/>
                <a:gd name="connsiteX18" fmla="*/ 0 w 8280396"/>
                <a:gd name="connsiteY18" fmla="*/ 672306 h 1515663"/>
                <a:gd name="connsiteX19" fmla="*/ 0 w 8280396"/>
                <a:gd name="connsiteY19" fmla="*/ 672306 h 1515663"/>
                <a:gd name="connsiteX20" fmla="*/ 0 w 8280396"/>
                <a:gd name="connsiteY20" fmla="*/ 192091 h 1515663"/>
                <a:gd name="connsiteX0" fmla="*/ 0 w 8280396"/>
                <a:gd name="connsiteY0" fmla="*/ 192091 h 1515663"/>
                <a:gd name="connsiteX1" fmla="*/ 192091 w 8280396"/>
                <a:gd name="connsiteY1" fmla="*/ 0 h 1515663"/>
                <a:gd name="connsiteX2" fmla="*/ 1380066 w 8280396"/>
                <a:gd name="connsiteY2" fmla="*/ 0 h 1515663"/>
                <a:gd name="connsiteX3" fmla="*/ 1380066 w 8280396"/>
                <a:gd name="connsiteY3" fmla="*/ 0 h 1515663"/>
                <a:gd name="connsiteX4" fmla="*/ 3450165 w 8280396"/>
                <a:gd name="connsiteY4" fmla="*/ 0 h 1515663"/>
                <a:gd name="connsiteX5" fmla="*/ 8088305 w 8280396"/>
                <a:gd name="connsiteY5" fmla="*/ 0 h 1515663"/>
                <a:gd name="connsiteX6" fmla="*/ 8280396 w 8280396"/>
                <a:gd name="connsiteY6" fmla="*/ 192091 h 1515663"/>
                <a:gd name="connsiteX7" fmla="*/ 8280396 w 8280396"/>
                <a:gd name="connsiteY7" fmla="*/ 672306 h 1515663"/>
                <a:gd name="connsiteX8" fmla="*/ 8280396 w 8280396"/>
                <a:gd name="connsiteY8" fmla="*/ 672306 h 1515663"/>
                <a:gd name="connsiteX9" fmla="*/ 8280396 w 8280396"/>
                <a:gd name="connsiteY9" fmla="*/ 960438 h 1515663"/>
                <a:gd name="connsiteX10" fmla="*/ 8280396 w 8280396"/>
                <a:gd name="connsiteY10" fmla="*/ 960434 h 1515663"/>
                <a:gd name="connsiteX11" fmla="*/ 8088305 w 8280396"/>
                <a:gd name="connsiteY11" fmla="*/ 1152525 h 1515663"/>
                <a:gd name="connsiteX12" fmla="*/ 545040 w 8280396"/>
                <a:gd name="connsiteY12" fmla="*/ 1162050 h 1515663"/>
                <a:gd name="connsiteX13" fmla="*/ 502123 w 8280396"/>
                <a:gd name="connsiteY13" fmla="*/ 1515663 h 1515663"/>
                <a:gd name="connsiteX14" fmla="*/ 218016 w 8280396"/>
                <a:gd name="connsiteY14" fmla="*/ 1152525 h 1515663"/>
                <a:gd name="connsiteX15" fmla="*/ 192091 w 8280396"/>
                <a:gd name="connsiteY15" fmla="*/ 1152525 h 1515663"/>
                <a:gd name="connsiteX16" fmla="*/ 0 w 8280396"/>
                <a:gd name="connsiteY16" fmla="*/ 960434 h 1515663"/>
                <a:gd name="connsiteX17" fmla="*/ 0 w 8280396"/>
                <a:gd name="connsiteY17" fmla="*/ 960438 h 1515663"/>
                <a:gd name="connsiteX18" fmla="*/ 0 w 8280396"/>
                <a:gd name="connsiteY18" fmla="*/ 672306 h 1515663"/>
                <a:gd name="connsiteX19" fmla="*/ 0 w 8280396"/>
                <a:gd name="connsiteY19" fmla="*/ 672306 h 1515663"/>
                <a:gd name="connsiteX20" fmla="*/ 0 w 8280396"/>
                <a:gd name="connsiteY20" fmla="*/ 192091 h 1515663"/>
                <a:gd name="connsiteX0" fmla="*/ 0 w 8280396"/>
                <a:gd name="connsiteY0" fmla="*/ 192091 h 1477563"/>
                <a:gd name="connsiteX1" fmla="*/ 192091 w 8280396"/>
                <a:gd name="connsiteY1" fmla="*/ 0 h 1477563"/>
                <a:gd name="connsiteX2" fmla="*/ 1380066 w 8280396"/>
                <a:gd name="connsiteY2" fmla="*/ 0 h 1477563"/>
                <a:gd name="connsiteX3" fmla="*/ 1380066 w 8280396"/>
                <a:gd name="connsiteY3" fmla="*/ 0 h 1477563"/>
                <a:gd name="connsiteX4" fmla="*/ 3450165 w 8280396"/>
                <a:gd name="connsiteY4" fmla="*/ 0 h 1477563"/>
                <a:gd name="connsiteX5" fmla="*/ 8088305 w 8280396"/>
                <a:gd name="connsiteY5" fmla="*/ 0 h 1477563"/>
                <a:gd name="connsiteX6" fmla="*/ 8280396 w 8280396"/>
                <a:gd name="connsiteY6" fmla="*/ 192091 h 1477563"/>
                <a:gd name="connsiteX7" fmla="*/ 8280396 w 8280396"/>
                <a:gd name="connsiteY7" fmla="*/ 672306 h 1477563"/>
                <a:gd name="connsiteX8" fmla="*/ 8280396 w 8280396"/>
                <a:gd name="connsiteY8" fmla="*/ 672306 h 1477563"/>
                <a:gd name="connsiteX9" fmla="*/ 8280396 w 8280396"/>
                <a:gd name="connsiteY9" fmla="*/ 960438 h 1477563"/>
                <a:gd name="connsiteX10" fmla="*/ 8280396 w 8280396"/>
                <a:gd name="connsiteY10" fmla="*/ 960434 h 1477563"/>
                <a:gd name="connsiteX11" fmla="*/ 8088305 w 8280396"/>
                <a:gd name="connsiteY11" fmla="*/ 1152525 h 1477563"/>
                <a:gd name="connsiteX12" fmla="*/ 545040 w 8280396"/>
                <a:gd name="connsiteY12" fmla="*/ 1162050 h 1477563"/>
                <a:gd name="connsiteX13" fmla="*/ 83023 w 8280396"/>
                <a:gd name="connsiteY13" fmla="*/ 1477563 h 1477563"/>
                <a:gd name="connsiteX14" fmla="*/ 218016 w 8280396"/>
                <a:gd name="connsiteY14" fmla="*/ 1152525 h 1477563"/>
                <a:gd name="connsiteX15" fmla="*/ 192091 w 8280396"/>
                <a:gd name="connsiteY15" fmla="*/ 1152525 h 1477563"/>
                <a:gd name="connsiteX16" fmla="*/ 0 w 8280396"/>
                <a:gd name="connsiteY16" fmla="*/ 960434 h 1477563"/>
                <a:gd name="connsiteX17" fmla="*/ 0 w 8280396"/>
                <a:gd name="connsiteY17" fmla="*/ 960438 h 1477563"/>
                <a:gd name="connsiteX18" fmla="*/ 0 w 8280396"/>
                <a:gd name="connsiteY18" fmla="*/ 672306 h 1477563"/>
                <a:gd name="connsiteX19" fmla="*/ 0 w 8280396"/>
                <a:gd name="connsiteY19" fmla="*/ 672306 h 1477563"/>
                <a:gd name="connsiteX20" fmla="*/ 0 w 8280396"/>
                <a:gd name="connsiteY20" fmla="*/ 192091 h 1477563"/>
                <a:gd name="connsiteX0" fmla="*/ 218561 w 8498957"/>
                <a:gd name="connsiteY0" fmla="*/ 192091 h 1391838"/>
                <a:gd name="connsiteX1" fmla="*/ 410652 w 8498957"/>
                <a:gd name="connsiteY1" fmla="*/ 0 h 1391838"/>
                <a:gd name="connsiteX2" fmla="*/ 1598627 w 8498957"/>
                <a:gd name="connsiteY2" fmla="*/ 0 h 1391838"/>
                <a:gd name="connsiteX3" fmla="*/ 1598627 w 8498957"/>
                <a:gd name="connsiteY3" fmla="*/ 0 h 1391838"/>
                <a:gd name="connsiteX4" fmla="*/ 3668726 w 8498957"/>
                <a:gd name="connsiteY4" fmla="*/ 0 h 1391838"/>
                <a:gd name="connsiteX5" fmla="*/ 8306866 w 8498957"/>
                <a:gd name="connsiteY5" fmla="*/ 0 h 1391838"/>
                <a:gd name="connsiteX6" fmla="*/ 8498957 w 8498957"/>
                <a:gd name="connsiteY6" fmla="*/ 192091 h 1391838"/>
                <a:gd name="connsiteX7" fmla="*/ 8498957 w 8498957"/>
                <a:gd name="connsiteY7" fmla="*/ 672306 h 1391838"/>
                <a:gd name="connsiteX8" fmla="*/ 8498957 w 8498957"/>
                <a:gd name="connsiteY8" fmla="*/ 672306 h 1391838"/>
                <a:gd name="connsiteX9" fmla="*/ 8498957 w 8498957"/>
                <a:gd name="connsiteY9" fmla="*/ 960438 h 1391838"/>
                <a:gd name="connsiteX10" fmla="*/ 8498957 w 8498957"/>
                <a:gd name="connsiteY10" fmla="*/ 960434 h 1391838"/>
                <a:gd name="connsiteX11" fmla="*/ 8306866 w 8498957"/>
                <a:gd name="connsiteY11" fmla="*/ 1152525 h 1391838"/>
                <a:gd name="connsiteX12" fmla="*/ 763601 w 8498957"/>
                <a:gd name="connsiteY12" fmla="*/ 1162050 h 1391838"/>
                <a:gd name="connsiteX13" fmla="*/ 0 w 8498957"/>
                <a:gd name="connsiteY13" fmla="*/ 1391838 h 1391838"/>
                <a:gd name="connsiteX14" fmla="*/ 436577 w 8498957"/>
                <a:gd name="connsiteY14" fmla="*/ 1152525 h 1391838"/>
                <a:gd name="connsiteX15" fmla="*/ 410652 w 8498957"/>
                <a:gd name="connsiteY15" fmla="*/ 1152525 h 1391838"/>
                <a:gd name="connsiteX16" fmla="*/ 218561 w 8498957"/>
                <a:gd name="connsiteY16" fmla="*/ 960434 h 1391838"/>
                <a:gd name="connsiteX17" fmla="*/ 218561 w 8498957"/>
                <a:gd name="connsiteY17" fmla="*/ 960438 h 1391838"/>
                <a:gd name="connsiteX18" fmla="*/ 218561 w 8498957"/>
                <a:gd name="connsiteY18" fmla="*/ 672306 h 1391838"/>
                <a:gd name="connsiteX19" fmla="*/ 218561 w 8498957"/>
                <a:gd name="connsiteY19" fmla="*/ 672306 h 1391838"/>
                <a:gd name="connsiteX20" fmla="*/ 218561 w 8498957"/>
                <a:gd name="connsiteY20" fmla="*/ 192091 h 1391838"/>
                <a:gd name="connsiteX0" fmla="*/ 218561 w 8498957"/>
                <a:gd name="connsiteY0" fmla="*/ 192091 h 1391838"/>
                <a:gd name="connsiteX1" fmla="*/ 410652 w 8498957"/>
                <a:gd name="connsiteY1" fmla="*/ 0 h 1391838"/>
                <a:gd name="connsiteX2" fmla="*/ 1598627 w 8498957"/>
                <a:gd name="connsiteY2" fmla="*/ 0 h 1391838"/>
                <a:gd name="connsiteX3" fmla="*/ 1598627 w 8498957"/>
                <a:gd name="connsiteY3" fmla="*/ 0 h 1391838"/>
                <a:gd name="connsiteX4" fmla="*/ 3668726 w 8498957"/>
                <a:gd name="connsiteY4" fmla="*/ 0 h 1391838"/>
                <a:gd name="connsiteX5" fmla="*/ 8306866 w 8498957"/>
                <a:gd name="connsiteY5" fmla="*/ 0 h 1391838"/>
                <a:gd name="connsiteX6" fmla="*/ 8498957 w 8498957"/>
                <a:gd name="connsiteY6" fmla="*/ 192091 h 1391838"/>
                <a:gd name="connsiteX7" fmla="*/ 8498957 w 8498957"/>
                <a:gd name="connsiteY7" fmla="*/ 672306 h 1391838"/>
                <a:gd name="connsiteX8" fmla="*/ 8498957 w 8498957"/>
                <a:gd name="connsiteY8" fmla="*/ 672306 h 1391838"/>
                <a:gd name="connsiteX9" fmla="*/ 8498957 w 8498957"/>
                <a:gd name="connsiteY9" fmla="*/ 960438 h 1391838"/>
                <a:gd name="connsiteX10" fmla="*/ 8498957 w 8498957"/>
                <a:gd name="connsiteY10" fmla="*/ 960434 h 1391838"/>
                <a:gd name="connsiteX11" fmla="*/ 8306866 w 8498957"/>
                <a:gd name="connsiteY11" fmla="*/ 1152525 h 1391838"/>
                <a:gd name="connsiteX12" fmla="*/ 1035027 w 8498957"/>
                <a:gd name="connsiteY12" fmla="*/ 1162050 h 1391838"/>
                <a:gd name="connsiteX13" fmla="*/ 0 w 8498957"/>
                <a:gd name="connsiteY13" fmla="*/ 1391838 h 1391838"/>
                <a:gd name="connsiteX14" fmla="*/ 436577 w 8498957"/>
                <a:gd name="connsiteY14" fmla="*/ 1152525 h 1391838"/>
                <a:gd name="connsiteX15" fmla="*/ 410652 w 8498957"/>
                <a:gd name="connsiteY15" fmla="*/ 1152525 h 1391838"/>
                <a:gd name="connsiteX16" fmla="*/ 218561 w 8498957"/>
                <a:gd name="connsiteY16" fmla="*/ 960434 h 1391838"/>
                <a:gd name="connsiteX17" fmla="*/ 218561 w 8498957"/>
                <a:gd name="connsiteY17" fmla="*/ 960438 h 1391838"/>
                <a:gd name="connsiteX18" fmla="*/ 218561 w 8498957"/>
                <a:gd name="connsiteY18" fmla="*/ 672306 h 1391838"/>
                <a:gd name="connsiteX19" fmla="*/ 218561 w 8498957"/>
                <a:gd name="connsiteY19" fmla="*/ 672306 h 1391838"/>
                <a:gd name="connsiteX20" fmla="*/ 218561 w 8498957"/>
                <a:gd name="connsiteY20" fmla="*/ 192091 h 1391838"/>
                <a:gd name="connsiteX0" fmla="*/ 218561 w 8498957"/>
                <a:gd name="connsiteY0" fmla="*/ 192091 h 1391838"/>
                <a:gd name="connsiteX1" fmla="*/ 410652 w 8498957"/>
                <a:gd name="connsiteY1" fmla="*/ 0 h 1391838"/>
                <a:gd name="connsiteX2" fmla="*/ 1598627 w 8498957"/>
                <a:gd name="connsiteY2" fmla="*/ 0 h 1391838"/>
                <a:gd name="connsiteX3" fmla="*/ 1598627 w 8498957"/>
                <a:gd name="connsiteY3" fmla="*/ 0 h 1391838"/>
                <a:gd name="connsiteX4" fmla="*/ 3668726 w 8498957"/>
                <a:gd name="connsiteY4" fmla="*/ 0 h 1391838"/>
                <a:gd name="connsiteX5" fmla="*/ 8306866 w 8498957"/>
                <a:gd name="connsiteY5" fmla="*/ 0 h 1391838"/>
                <a:gd name="connsiteX6" fmla="*/ 8498957 w 8498957"/>
                <a:gd name="connsiteY6" fmla="*/ 192091 h 1391838"/>
                <a:gd name="connsiteX7" fmla="*/ 8498957 w 8498957"/>
                <a:gd name="connsiteY7" fmla="*/ 672306 h 1391838"/>
                <a:gd name="connsiteX8" fmla="*/ 8498957 w 8498957"/>
                <a:gd name="connsiteY8" fmla="*/ 672306 h 1391838"/>
                <a:gd name="connsiteX9" fmla="*/ 8498957 w 8498957"/>
                <a:gd name="connsiteY9" fmla="*/ 960438 h 1391838"/>
                <a:gd name="connsiteX10" fmla="*/ 8498957 w 8498957"/>
                <a:gd name="connsiteY10" fmla="*/ 960434 h 1391838"/>
                <a:gd name="connsiteX11" fmla="*/ 8306866 w 8498957"/>
                <a:gd name="connsiteY11" fmla="*/ 1152525 h 1391838"/>
                <a:gd name="connsiteX12" fmla="*/ 1035027 w 8498957"/>
                <a:gd name="connsiteY12" fmla="*/ 1133475 h 1391838"/>
                <a:gd name="connsiteX13" fmla="*/ 0 w 8498957"/>
                <a:gd name="connsiteY13" fmla="*/ 1391838 h 1391838"/>
                <a:gd name="connsiteX14" fmla="*/ 436577 w 8498957"/>
                <a:gd name="connsiteY14" fmla="*/ 1152525 h 1391838"/>
                <a:gd name="connsiteX15" fmla="*/ 410652 w 8498957"/>
                <a:gd name="connsiteY15" fmla="*/ 1152525 h 1391838"/>
                <a:gd name="connsiteX16" fmla="*/ 218561 w 8498957"/>
                <a:gd name="connsiteY16" fmla="*/ 960434 h 1391838"/>
                <a:gd name="connsiteX17" fmla="*/ 218561 w 8498957"/>
                <a:gd name="connsiteY17" fmla="*/ 960438 h 1391838"/>
                <a:gd name="connsiteX18" fmla="*/ 218561 w 8498957"/>
                <a:gd name="connsiteY18" fmla="*/ 672306 h 1391838"/>
                <a:gd name="connsiteX19" fmla="*/ 218561 w 8498957"/>
                <a:gd name="connsiteY19" fmla="*/ 672306 h 1391838"/>
                <a:gd name="connsiteX20" fmla="*/ 218561 w 8498957"/>
                <a:gd name="connsiteY20" fmla="*/ 192091 h 1391838"/>
                <a:gd name="connsiteX0" fmla="*/ 0 w 8280396"/>
                <a:gd name="connsiteY0" fmla="*/ 192091 h 1429938"/>
                <a:gd name="connsiteX1" fmla="*/ 192091 w 8280396"/>
                <a:gd name="connsiteY1" fmla="*/ 0 h 1429938"/>
                <a:gd name="connsiteX2" fmla="*/ 1380066 w 8280396"/>
                <a:gd name="connsiteY2" fmla="*/ 0 h 1429938"/>
                <a:gd name="connsiteX3" fmla="*/ 1380066 w 8280396"/>
                <a:gd name="connsiteY3" fmla="*/ 0 h 1429938"/>
                <a:gd name="connsiteX4" fmla="*/ 3450165 w 8280396"/>
                <a:gd name="connsiteY4" fmla="*/ 0 h 1429938"/>
                <a:gd name="connsiteX5" fmla="*/ 8088305 w 8280396"/>
                <a:gd name="connsiteY5" fmla="*/ 0 h 1429938"/>
                <a:gd name="connsiteX6" fmla="*/ 8280396 w 8280396"/>
                <a:gd name="connsiteY6" fmla="*/ 192091 h 1429938"/>
                <a:gd name="connsiteX7" fmla="*/ 8280396 w 8280396"/>
                <a:gd name="connsiteY7" fmla="*/ 672306 h 1429938"/>
                <a:gd name="connsiteX8" fmla="*/ 8280396 w 8280396"/>
                <a:gd name="connsiteY8" fmla="*/ 672306 h 1429938"/>
                <a:gd name="connsiteX9" fmla="*/ 8280396 w 8280396"/>
                <a:gd name="connsiteY9" fmla="*/ 960438 h 1429938"/>
                <a:gd name="connsiteX10" fmla="*/ 8280396 w 8280396"/>
                <a:gd name="connsiteY10" fmla="*/ 960434 h 1429938"/>
                <a:gd name="connsiteX11" fmla="*/ 8088305 w 8280396"/>
                <a:gd name="connsiteY11" fmla="*/ 1152525 h 1429938"/>
                <a:gd name="connsiteX12" fmla="*/ 816466 w 8280396"/>
                <a:gd name="connsiteY12" fmla="*/ 1133475 h 1429938"/>
                <a:gd name="connsiteX13" fmla="*/ 143341 w 8280396"/>
                <a:gd name="connsiteY13" fmla="*/ 1429938 h 1429938"/>
                <a:gd name="connsiteX14" fmla="*/ 218016 w 8280396"/>
                <a:gd name="connsiteY14" fmla="*/ 1152525 h 1429938"/>
                <a:gd name="connsiteX15" fmla="*/ 192091 w 8280396"/>
                <a:gd name="connsiteY15" fmla="*/ 1152525 h 1429938"/>
                <a:gd name="connsiteX16" fmla="*/ 0 w 8280396"/>
                <a:gd name="connsiteY16" fmla="*/ 960434 h 1429938"/>
                <a:gd name="connsiteX17" fmla="*/ 0 w 8280396"/>
                <a:gd name="connsiteY17" fmla="*/ 960438 h 1429938"/>
                <a:gd name="connsiteX18" fmla="*/ 0 w 8280396"/>
                <a:gd name="connsiteY18" fmla="*/ 672306 h 1429938"/>
                <a:gd name="connsiteX19" fmla="*/ 0 w 8280396"/>
                <a:gd name="connsiteY19" fmla="*/ 672306 h 1429938"/>
                <a:gd name="connsiteX20" fmla="*/ 0 w 8280396"/>
                <a:gd name="connsiteY20" fmla="*/ 192091 h 1429938"/>
                <a:gd name="connsiteX0" fmla="*/ 0 w 8280396"/>
                <a:gd name="connsiteY0" fmla="*/ 192091 h 1429938"/>
                <a:gd name="connsiteX1" fmla="*/ 192091 w 8280396"/>
                <a:gd name="connsiteY1" fmla="*/ 0 h 1429938"/>
                <a:gd name="connsiteX2" fmla="*/ 1380066 w 8280396"/>
                <a:gd name="connsiteY2" fmla="*/ 0 h 1429938"/>
                <a:gd name="connsiteX3" fmla="*/ 1380066 w 8280396"/>
                <a:gd name="connsiteY3" fmla="*/ 0 h 1429938"/>
                <a:gd name="connsiteX4" fmla="*/ 3450165 w 8280396"/>
                <a:gd name="connsiteY4" fmla="*/ 0 h 1429938"/>
                <a:gd name="connsiteX5" fmla="*/ 8088305 w 8280396"/>
                <a:gd name="connsiteY5" fmla="*/ 0 h 1429938"/>
                <a:gd name="connsiteX6" fmla="*/ 8280396 w 8280396"/>
                <a:gd name="connsiteY6" fmla="*/ 192091 h 1429938"/>
                <a:gd name="connsiteX7" fmla="*/ 8280396 w 8280396"/>
                <a:gd name="connsiteY7" fmla="*/ 672306 h 1429938"/>
                <a:gd name="connsiteX8" fmla="*/ 8280396 w 8280396"/>
                <a:gd name="connsiteY8" fmla="*/ 672306 h 1429938"/>
                <a:gd name="connsiteX9" fmla="*/ 8280396 w 8280396"/>
                <a:gd name="connsiteY9" fmla="*/ 960438 h 1429938"/>
                <a:gd name="connsiteX10" fmla="*/ 8280396 w 8280396"/>
                <a:gd name="connsiteY10" fmla="*/ 960434 h 1429938"/>
                <a:gd name="connsiteX11" fmla="*/ 8088305 w 8280396"/>
                <a:gd name="connsiteY11" fmla="*/ 1152525 h 1429938"/>
                <a:gd name="connsiteX12" fmla="*/ 590277 w 8280396"/>
                <a:gd name="connsiteY12" fmla="*/ 1152525 h 1429938"/>
                <a:gd name="connsiteX13" fmla="*/ 143341 w 8280396"/>
                <a:gd name="connsiteY13" fmla="*/ 1429938 h 1429938"/>
                <a:gd name="connsiteX14" fmla="*/ 218016 w 8280396"/>
                <a:gd name="connsiteY14" fmla="*/ 1152525 h 1429938"/>
                <a:gd name="connsiteX15" fmla="*/ 192091 w 8280396"/>
                <a:gd name="connsiteY15" fmla="*/ 1152525 h 1429938"/>
                <a:gd name="connsiteX16" fmla="*/ 0 w 8280396"/>
                <a:gd name="connsiteY16" fmla="*/ 960434 h 1429938"/>
                <a:gd name="connsiteX17" fmla="*/ 0 w 8280396"/>
                <a:gd name="connsiteY17" fmla="*/ 960438 h 1429938"/>
                <a:gd name="connsiteX18" fmla="*/ 0 w 8280396"/>
                <a:gd name="connsiteY18" fmla="*/ 672306 h 1429938"/>
                <a:gd name="connsiteX19" fmla="*/ 0 w 8280396"/>
                <a:gd name="connsiteY19" fmla="*/ 672306 h 1429938"/>
                <a:gd name="connsiteX20" fmla="*/ 0 w 8280396"/>
                <a:gd name="connsiteY20" fmla="*/ 192091 h 1429938"/>
                <a:gd name="connsiteX0" fmla="*/ 37610 w 8318006"/>
                <a:gd name="connsiteY0" fmla="*/ 192091 h 1391838"/>
                <a:gd name="connsiteX1" fmla="*/ 229701 w 8318006"/>
                <a:gd name="connsiteY1" fmla="*/ 0 h 1391838"/>
                <a:gd name="connsiteX2" fmla="*/ 1417676 w 8318006"/>
                <a:gd name="connsiteY2" fmla="*/ 0 h 1391838"/>
                <a:gd name="connsiteX3" fmla="*/ 1417676 w 8318006"/>
                <a:gd name="connsiteY3" fmla="*/ 0 h 1391838"/>
                <a:gd name="connsiteX4" fmla="*/ 3487775 w 8318006"/>
                <a:gd name="connsiteY4" fmla="*/ 0 h 1391838"/>
                <a:gd name="connsiteX5" fmla="*/ 8125915 w 8318006"/>
                <a:gd name="connsiteY5" fmla="*/ 0 h 1391838"/>
                <a:gd name="connsiteX6" fmla="*/ 8318006 w 8318006"/>
                <a:gd name="connsiteY6" fmla="*/ 192091 h 1391838"/>
                <a:gd name="connsiteX7" fmla="*/ 8318006 w 8318006"/>
                <a:gd name="connsiteY7" fmla="*/ 672306 h 1391838"/>
                <a:gd name="connsiteX8" fmla="*/ 8318006 w 8318006"/>
                <a:gd name="connsiteY8" fmla="*/ 672306 h 1391838"/>
                <a:gd name="connsiteX9" fmla="*/ 8318006 w 8318006"/>
                <a:gd name="connsiteY9" fmla="*/ 960438 h 1391838"/>
                <a:gd name="connsiteX10" fmla="*/ 8318006 w 8318006"/>
                <a:gd name="connsiteY10" fmla="*/ 960434 h 1391838"/>
                <a:gd name="connsiteX11" fmla="*/ 8125915 w 8318006"/>
                <a:gd name="connsiteY11" fmla="*/ 1152525 h 1391838"/>
                <a:gd name="connsiteX12" fmla="*/ 627887 w 8318006"/>
                <a:gd name="connsiteY12" fmla="*/ 1152525 h 1391838"/>
                <a:gd name="connsiteX13" fmla="*/ 0 w 8318006"/>
                <a:gd name="connsiteY13" fmla="*/ 1391838 h 1391838"/>
                <a:gd name="connsiteX14" fmla="*/ 255626 w 8318006"/>
                <a:gd name="connsiteY14" fmla="*/ 1152525 h 1391838"/>
                <a:gd name="connsiteX15" fmla="*/ 229701 w 8318006"/>
                <a:gd name="connsiteY15" fmla="*/ 1152525 h 1391838"/>
                <a:gd name="connsiteX16" fmla="*/ 37610 w 8318006"/>
                <a:gd name="connsiteY16" fmla="*/ 960434 h 1391838"/>
                <a:gd name="connsiteX17" fmla="*/ 37610 w 8318006"/>
                <a:gd name="connsiteY17" fmla="*/ 960438 h 1391838"/>
                <a:gd name="connsiteX18" fmla="*/ 37610 w 8318006"/>
                <a:gd name="connsiteY18" fmla="*/ 672306 h 1391838"/>
                <a:gd name="connsiteX19" fmla="*/ 37610 w 8318006"/>
                <a:gd name="connsiteY19" fmla="*/ 672306 h 1391838"/>
                <a:gd name="connsiteX20" fmla="*/ 37610 w 8318006"/>
                <a:gd name="connsiteY20" fmla="*/ 192091 h 1391838"/>
                <a:gd name="connsiteX0" fmla="*/ 37610 w 8318006"/>
                <a:gd name="connsiteY0" fmla="*/ 192091 h 1391838"/>
                <a:gd name="connsiteX1" fmla="*/ 229701 w 8318006"/>
                <a:gd name="connsiteY1" fmla="*/ 0 h 1391838"/>
                <a:gd name="connsiteX2" fmla="*/ 1417676 w 8318006"/>
                <a:gd name="connsiteY2" fmla="*/ 0 h 1391838"/>
                <a:gd name="connsiteX3" fmla="*/ 1417676 w 8318006"/>
                <a:gd name="connsiteY3" fmla="*/ 0 h 1391838"/>
                <a:gd name="connsiteX4" fmla="*/ 3487775 w 8318006"/>
                <a:gd name="connsiteY4" fmla="*/ 0 h 1391838"/>
                <a:gd name="connsiteX5" fmla="*/ 8125915 w 8318006"/>
                <a:gd name="connsiteY5" fmla="*/ 0 h 1391838"/>
                <a:gd name="connsiteX6" fmla="*/ 8318006 w 8318006"/>
                <a:gd name="connsiteY6" fmla="*/ 192091 h 1391838"/>
                <a:gd name="connsiteX7" fmla="*/ 8318006 w 8318006"/>
                <a:gd name="connsiteY7" fmla="*/ 672306 h 1391838"/>
                <a:gd name="connsiteX8" fmla="*/ 8318006 w 8318006"/>
                <a:gd name="connsiteY8" fmla="*/ 672306 h 1391838"/>
                <a:gd name="connsiteX9" fmla="*/ 8318006 w 8318006"/>
                <a:gd name="connsiteY9" fmla="*/ 960438 h 1391838"/>
                <a:gd name="connsiteX10" fmla="*/ 8318006 w 8318006"/>
                <a:gd name="connsiteY10" fmla="*/ 960434 h 1391838"/>
                <a:gd name="connsiteX11" fmla="*/ 8125915 w 8318006"/>
                <a:gd name="connsiteY11" fmla="*/ 1152525 h 1391838"/>
                <a:gd name="connsiteX12" fmla="*/ 688204 w 8318006"/>
                <a:gd name="connsiteY12" fmla="*/ 1123950 h 1391838"/>
                <a:gd name="connsiteX13" fmla="*/ 0 w 8318006"/>
                <a:gd name="connsiteY13" fmla="*/ 1391838 h 1391838"/>
                <a:gd name="connsiteX14" fmla="*/ 255626 w 8318006"/>
                <a:gd name="connsiteY14" fmla="*/ 1152525 h 1391838"/>
                <a:gd name="connsiteX15" fmla="*/ 229701 w 8318006"/>
                <a:gd name="connsiteY15" fmla="*/ 1152525 h 1391838"/>
                <a:gd name="connsiteX16" fmla="*/ 37610 w 8318006"/>
                <a:gd name="connsiteY16" fmla="*/ 960434 h 1391838"/>
                <a:gd name="connsiteX17" fmla="*/ 37610 w 8318006"/>
                <a:gd name="connsiteY17" fmla="*/ 960438 h 1391838"/>
                <a:gd name="connsiteX18" fmla="*/ 37610 w 8318006"/>
                <a:gd name="connsiteY18" fmla="*/ 672306 h 1391838"/>
                <a:gd name="connsiteX19" fmla="*/ 37610 w 8318006"/>
                <a:gd name="connsiteY19" fmla="*/ 672306 h 1391838"/>
                <a:gd name="connsiteX20" fmla="*/ 37610 w 8318006"/>
                <a:gd name="connsiteY20" fmla="*/ 192091 h 1391838"/>
                <a:gd name="connsiteX0" fmla="*/ 37610 w 8318006"/>
                <a:gd name="connsiteY0" fmla="*/ 192091 h 1391838"/>
                <a:gd name="connsiteX1" fmla="*/ 229701 w 8318006"/>
                <a:gd name="connsiteY1" fmla="*/ 0 h 1391838"/>
                <a:gd name="connsiteX2" fmla="*/ 1417676 w 8318006"/>
                <a:gd name="connsiteY2" fmla="*/ 0 h 1391838"/>
                <a:gd name="connsiteX3" fmla="*/ 1417676 w 8318006"/>
                <a:gd name="connsiteY3" fmla="*/ 0 h 1391838"/>
                <a:gd name="connsiteX4" fmla="*/ 3487775 w 8318006"/>
                <a:gd name="connsiteY4" fmla="*/ 0 h 1391838"/>
                <a:gd name="connsiteX5" fmla="*/ 8125915 w 8318006"/>
                <a:gd name="connsiteY5" fmla="*/ 0 h 1391838"/>
                <a:gd name="connsiteX6" fmla="*/ 8318006 w 8318006"/>
                <a:gd name="connsiteY6" fmla="*/ 192091 h 1391838"/>
                <a:gd name="connsiteX7" fmla="*/ 8318006 w 8318006"/>
                <a:gd name="connsiteY7" fmla="*/ 672306 h 1391838"/>
                <a:gd name="connsiteX8" fmla="*/ 8318006 w 8318006"/>
                <a:gd name="connsiteY8" fmla="*/ 672306 h 1391838"/>
                <a:gd name="connsiteX9" fmla="*/ 8318006 w 8318006"/>
                <a:gd name="connsiteY9" fmla="*/ 960438 h 1391838"/>
                <a:gd name="connsiteX10" fmla="*/ 8318006 w 8318006"/>
                <a:gd name="connsiteY10" fmla="*/ 960434 h 1391838"/>
                <a:gd name="connsiteX11" fmla="*/ 8125915 w 8318006"/>
                <a:gd name="connsiteY11" fmla="*/ 1152525 h 1391838"/>
                <a:gd name="connsiteX12" fmla="*/ 718363 w 8318006"/>
                <a:gd name="connsiteY12" fmla="*/ 1133475 h 1391838"/>
                <a:gd name="connsiteX13" fmla="*/ 0 w 8318006"/>
                <a:gd name="connsiteY13" fmla="*/ 1391838 h 1391838"/>
                <a:gd name="connsiteX14" fmla="*/ 255626 w 8318006"/>
                <a:gd name="connsiteY14" fmla="*/ 1152525 h 1391838"/>
                <a:gd name="connsiteX15" fmla="*/ 229701 w 8318006"/>
                <a:gd name="connsiteY15" fmla="*/ 1152525 h 1391838"/>
                <a:gd name="connsiteX16" fmla="*/ 37610 w 8318006"/>
                <a:gd name="connsiteY16" fmla="*/ 960434 h 1391838"/>
                <a:gd name="connsiteX17" fmla="*/ 37610 w 8318006"/>
                <a:gd name="connsiteY17" fmla="*/ 960438 h 1391838"/>
                <a:gd name="connsiteX18" fmla="*/ 37610 w 8318006"/>
                <a:gd name="connsiteY18" fmla="*/ 672306 h 1391838"/>
                <a:gd name="connsiteX19" fmla="*/ 37610 w 8318006"/>
                <a:gd name="connsiteY19" fmla="*/ 672306 h 1391838"/>
                <a:gd name="connsiteX20" fmla="*/ 37610 w 8318006"/>
                <a:gd name="connsiteY20" fmla="*/ 192091 h 1391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318006" h="1391838">
                  <a:moveTo>
                    <a:pt x="37610" y="192091"/>
                  </a:moveTo>
                  <a:cubicBezTo>
                    <a:pt x="37610" y="86002"/>
                    <a:pt x="123612" y="0"/>
                    <a:pt x="229701" y="0"/>
                  </a:cubicBezTo>
                  <a:lnTo>
                    <a:pt x="1417676" y="0"/>
                  </a:lnTo>
                  <a:lnTo>
                    <a:pt x="1417676" y="0"/>
                  </a:lnTo>
                  <a:lnTo>
                    <a:pt x="3487775" y="0"/>
                  </a:lnTo>
                  <a:lnTo>
                    <a:pt x="8125915" y="0"/>
                  </a:lnTo>
                  <a:cubicBezTo>
                    <a:pt x="8232004" y="0"/>
                    <a:pt x="8318006" y="86002"/>
                    <a:pt x="8318006" y="192091"/>
                  </a:cubicBezTo>
                  <a:lnTo>
                    <a:pt x="8318006" y="672306"/>
                  </a:lnTo>
                  <a:lnTo>
                    <a:pt x="8318006" y="672306"/>
                  </a:lnTo>
                  <a:lnTo>
                    <a:pt x="8318006" y="960438"/>
                  </a:lnTo>
                  <a:lnTo>
                    <a:pt x="8318006" y="960434"/>
                  </a:lnTo>
                  <a:cubicBezTo>
                    <a:pt x="8318006" y="1066523"/>
                    <a:pt x="8232004" y="1152525"/>
                    <a:pt x="8125915" y="1152525"/>
                  </a:cubicBezTo>
                  <a:lnTo>
                    <a:pt x="718363" y="1133475"/>
                  </a:lnTo>
                  <a:lnTo>
                    <a:pt x="0" y="1391838"/>
                  </a:lnTo>
                  <a:lnTo>
                    <a:pt x="255626" y="1152525"/>
                  </a:lnTo>
                  <a:lnTo>
                    <a:pt x="229701" y="1152525"/>
                  </a:lnTo>
                  <a:cubicBezTo>
                    <a:pt x="123612" y="1152525"/>
                    <a:pt x="37610" y="1066523"/>
                    <a:pt x="37610" y="960434"/>
                  </a:cubicBezTo>
                  <a:lnTo>
                    <a:pt x="37610" y="960438"/>
                  </a:lnTo>
                  <a:lnTo>
                    <a:pt x="37610" y="672306"/>
                  </a:lnTo>
                  <a:lnTo>
                    <a:pt x="37610" y="672306"/>
                  </a:lnTo>
                  <a:lnTo>
                    <a:pt x="37610" y="192091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文字方塊 2"/>
            <p:cNvSpPr txBox="1"/>
            <p:nvPr/>
          </p:nvSpPr>
          <p:spPr>
            <a:xfrm>
              <a:off x="749828" y="4876925"/>
              <a:ext cx="4807744" cy="992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5400" b="1" dirty="0" smtClean="0">
                  <a:latin typeface="Arial Black" panose="020B0A04020102020204" pitchFamily="34" charset="0"/>
                </a:rPr>
                <a:t>Molto </a:t>
              </a:r>
              <a:r>
                <a:rPr lang="en-US" altLang="zh-TW" sz="5400" b="1" dirty="0" err="1" smtClean="0">
                  <a:latin typeface="Arial Black" panose="020B0A04020102020204" pitchFamily="34" charset="0"/>
                </a:rPr>
                <a:t>bene</a:t>
              </a:r>
              <a:r>
                <a:rPr lang="en-US" altLang="zh-TW" sz="54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ED680D"/>
                  </a:solidFill>
                  <a:latin typeface="Arial Black" panose="020B0A04020102020204" pitchFamily="34" charset="0"/>
                </a:rPr>
                <a:t>!</a:t>
              </a:r>
              <a:endParaRPr lang="zh-TW" altLang="en-US" sz="5400" b="1" dirty="0">
                <a:solidFill>
                  <a:srgbClr val="ED680D"/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23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169407"/>
            <a:ext cx="10515600" cy="2852737"/>
          </a:xfr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metal">
              <a:bevelT w="25400" h="38100"/>
              <a:bevelB w="82550" h="38100" prst="coolSlant"/>
            </a:sp3d>
          </a:bodyPr>
          <a:lstStyle/>
          <a:p>
            <a:pPr algn="ctr"/>
            <a:r>
              <a:rPr lang="en-US" altLang="zh-TW" sz="7200" b="1" dirty="0" smtClean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 </a:t>
            </a:r>
            <a:r>
              <a:rPr lang="en-US" altLang="zh-TW" sz="7200" b="1" dirty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Economy</a:t>
            </a:r>
            <a:endParaRPr lang="zh-TW" altLang="en-US" sz="7200" b="1" dirty="0">
              <a:ln/>
              <a:gradFill>
                <a:gsLst>
                  <a:gs pos="100000">
                    <a:srgbClr val="FFFF00"/>
                  </a:gs>
                  <a:gs pos="77000">
                    <a:srgbClr val="FAD842"/>
                  </a:gs>
                  <a:gs pos="25000">
                    <a:schemeClr val="accent2"/>
                  </a:gs>
                </a:gsLst>
                <a:lin ang="5400000" scaled="1"/>
              </a:gra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6733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525" y="1825625"/>
            <a:ext cx="7502950" cy="43513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Custom Unions</a:t>
            </a:r>
            <a:endParaRPr lang="zh-TW" altLang="en-US" sz="54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94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" b="2144"/>
          <a:stretch/>
        </p:blipFill>
        <p:spPr>
          <a:xfrm>
            <a:off x="963735" y="2098963"/>
            <a:ext cx="10314989" cy="378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The Main Exports</a:t>
            </a:r>
            <a:endParaRPr lang="zh-TW" altLang="en-US" sz="54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1292086" y="4711148"/>
            <a:ext cx="9804140" cy="707886"/>
            <a:chOff x="1292086" y="4711148"/>
            <a:chExt cx="9804140" cy="707886"/>
          </a:xfrm>
        </p:grpSpPr>
        <p:sp>
          <p:nvSpPr>
            <p:cNvPr id="2" name="文字方塊 1"/>
            <p:cNvSpPr txBox="1"/>
            <p:nvPr/>
          </p:nvSpPr>
          <p:spPr>
            <a:xfrm>
              <a:off x="1292086" y="4711148"/>
              <a:ext cx="1789044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Engineering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r>
                <a:rPr lang="en-US" altLang="zh-TW" sz="2000" dirty="0" smtClean="0">
                  <a:solidFill>
                    <a:schemeClr val="bg1"/>
                  </a:solidFill>
                </a:rPr>
                <a:t>products</a:t>
              </a:r>
              <a:endParaRPr lang="zh-TW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3339908" y="4711148"/>
              <a:ext cx="1789044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Machinery and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r>
                <a:rPr lang="en-US" altLang="zh-TW" sz="2000" dirty="0" smtClean="0">
                  <a:solidFill>
                    <a:schemeClr val="bg1"/>
                  </a:solidFill>
                </a:rPr>
                <a:t>motor vehicles</a:t>
              </a:r>
              <a:endParaRPr lang="zh-TW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5340624" y="4711148"/>
              <a:ext cx="1789044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Textiles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r>
                <a:rPr lang="en-US" altLang="zh-TW" sz="2000" dirty="0" smtClean="0">
                  <a:solidFill>
                    <a:schemeClr val="bg1"/>
                  </a:solidFill>
                </a:rPr>
                <a:t>and clothing</a:t>
              </a:r>
              <a:endParaRPr lang="zh-TW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7325701" y="4711148"/>
              <a:ext cx="1789044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Chemicals 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endParaRPr lang="zh-TW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9307182" y="4711148"/>
              <a:ext cx="1789044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Food 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endParaRPr lang="zh-TW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4937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037" y="2172494"/>
            <a:ext cx="10154745" cy="378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The Main Imports</a:t>
            </a:r>
            <a:endParaRPr lang="zh-TW" altLang="en-US" sz="54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431235" y="4850296"/>
            <a:ext cx="9798602" cy="707886"/>
            <a:chOff x="1431235" y="4850296"/>
            <a:chExt cx="9798602" cy="707886"/>
          </a:xfrm>
        </p:grpSpPr>
        <p:sp>
          <p:nvSpPr>
            <p:cNvPr id="6" name="文字方塊 5"/>
            <p:cNvSpPr txBox="1"/>
            <p:nvPr/>
          </p:nvSpPr>
          <p:spPr>
            <a:xfrm>
              <a:off x="1431235" y="4850296"/>
              <a:ext cx="1789044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Engineering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r>
                <a:rPr lang="en-US" altLang="zh-TW" sz="2000" dirty="0" smtClean="0">
                  <a:solidFill>
                    <a:schemeClr val="bg1"/>
                  </a:solidFill>
                </a:rPr>
                <a:t>products</a:t>
              </a:r>
              <a:endParaRPr lang="zh-TW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3379306" y="4850296"/>
              <a:ext cx="1789044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Chemicals 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endParaRPr lang="zh-TW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5377072" y="4850296"/>
              <a:ext cx="1789044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Electronic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r>
                <a:rPr lang="en-US" altLang="zh-TW" sz="2000" dirty="0" smtClean="0">
                  <a:solidFill>
                    <a:schemeClr val="bg1"/>
                  </a:solidFill>
                </a:rPr>
                <a:t>devices</a:t>
              </a:r>
              <a:endParaRPr lang="zh-TW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7374838" y="4850296"/>
              <a:ext cx="1789044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Transport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r>
                <a:rPr lang="en-US" altLang="zh-TW" sz="2000" dirty="0" smtClean="0">
                  <a:solidFill>
                    <a:schemeClr val="bg1"/>
                  </a:solidFill>
                </a:rPr>
                <a:t>equipment</a:t>
              </a:r>
              <a:endParaRPr lang="zh-TW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9222132" y="4850296"/>
              <a:ext cx="2007705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dirty="0" smtClean="0">
                  <a:solidFill>
                    <a:schemeClr val="bg1"/>
                  </a:solidFill>
                </a:rPr>
                <a:t>Energy products</a:t>
              </a:r>
              <a:br>
                <a:rPr lang="en-US" altLang="zh-TW" sz="2000" dirty="0" smtClean="0">
                  <a:solidFill>
                    <a:schemeClr val="bg1"/>
                  </a:solidFill>
                </a:rPr>
              </a:br>
              <a:r>
                <a:rPr lang="en-US" altLang="zh-TW" sz="2000" dirty="0" smtClean="0">
                  <a:solidFill>
                    <a:schemeClr val="bg1"/>
                  </a:solidFill>
                </a:rPr>
                <a:t>and minerals</a:t>
              </a:r>
              <a:endParaRPr lang="zh-TW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7278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159016"/>
            <a:ext cx="10515600" cy="2852737"/>
          </a:xfr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metal">
              <a:bevelT w="25400" h="38100"/>
              <a:bevelB w="82550" h="38100" prst="coolSlant"/>
            </a:sp3d>
          </a:bodyPr>
          <a:lstStyle/>
          <a:p>
            <a:pPr algn="ctr"/>
            <a:r>
              <a:rPr lang="en-US" altLang="zh-TW" sz="7200" b="1" dirty="0" smtClean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Industry</a:t>
            </a:r>
            <a:endParaRPr lang="zh-TW" altLang="en-US" sz="7200" b="1" dirty="0">
              <a:ln/>
              <a:gradFill>
                <a:gsLst>
                  <a:gs pos="100000">
                    <a:srgbClr val="FFFF00"/>
                  </a:gs>
                  <a:gs pos="77000">
                    <a:srgbClr val="FAD842"/>
                  </a:gs>
                  <a:gs pos="25000">
                    <a:schemeClr val="accent2"/>
                  </a:gs>
                </a:gsLst>
                <a:lin ang="5400000" scaled="1"/>
              </a:gra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3104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The Major Industries</a:t>
            </a:r>
            <a:endParaRPr lang="zh-TW" altLang="en-US" sz="54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842519"/>
              </p:ext>
            </p:extLst>
          </p:nvPr>
        </p:nvGraphicFramePr>
        <p:xfrm>
          <a:off x="1851696" y="2212507"/>
          <a:ext cx="10340304" cy="4470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0152"/>
                <a:gridCol w="5170152"/>
              </a:tblGrid>
              <a:tr h="819451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dirty="0" smtClean="0"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tourism</a:t>
                      </a:r>
                      <a:endParaRPr lang="zh-TW" altLang="en-US" sz="3200" dirty="0"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kern="1200" dirty="0" smtClean="0">
                          <a:solidFill>
                            <a:schemeClr val="tx1"/>
                          </a:solidFill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machinery</a:t>
                      </a:r>
                      <a:endParaRPr lang="zh-TW" altLang="en-US" sz="3200" kern="1200" dirty="0">
                        <a:solidFill>
                          <a:schemeClr val="tx1"/>
                        </a:solidFill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5540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kern="1200" dirty="0" smtClean="0">
                          <a:solidFill>
                            <a:schemeClr val="tx1"/>
                          </a:solidFill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iron and steel</a:t>
                      </a:r>
                      <a:endParaRPr lang="zh-TW" altLang="en-US" sz="3200" kern="1200" dirty="0">
                        <a:solidFill>
                          <a:schemeClr val="tx1"/>
                        </a:solidFill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kern="1200" dirty="0" smtClean="0">
                          <a:solidFill>
                            <a:schemeClr val="tx1"/>
                          </a:solidFill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chemicals</a:t>
                      </a:r>
                      <a:endParaRPr lang="zh-TW" altLang="en-US" sz="3200" kern="1200" dirty="0">
                        <a:solidFill>
                          <a:schemeClr val="tx1"/>
                        </a:solidFill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5540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kern="1200" dirty="0" smtClean="0">
                          <a:solidFill>
                            <a:schemeClr val="tx1"/>
                          </a:solidFill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food processing</a:t>
                      </a:r>
                      <a:endParaRPr lang="zh-TW" altLang="en-US" sz="3200" kern="1200" dirty="0">
                        <a:solidFill>
                          <a:schemeClr val="tx1"/>
                        </a:solidFill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kern="1200" dirty="0" smtClean="0">
                          <a:solidFill>
                            <a:schemeClr val="tx1"/>
                          </a:solidFill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textiles</a:t>
                      </a:r>
                      <a:endParaRPr lang="zh-TW" altLang="en-US" sz="3200" kern="1200" dirty="0">
                        <a:solidFill>
                          <a:schemeClr val="tx1"/>
                        </a:solidFill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5540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kern="1200" dirty="0" smtClean="0">
                          <a:solidFill>
                            <a:schemeClr val="tx1"/>
                          </a:solidFill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motor vehicles</a:t>
                      </a:r>
                      <a:endParaRPr lang="zh-TW" altLang="en-US" sz="3200" kern="1200" dirty="0">
                        <a:solidFill>
                          <a:schemeClr val="tx1"/>
                        </a:solidFill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kern="1200" dirty="0" smtClean="0">
                          <a:solidFill>
                            <a:schemeClr val="tx1"/>
                          </a:solidFill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clothing</a:t>
                      </a:r>
                      <a:endParaRPr lang="zh-TW" altLang="en-US" sz="3200" kern="1200" dirty="0">
                        <a:solidFill>
                          <a:schemeClr val="tx1"/>
                        </a:solidFill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384899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3200" kern="1200" dirty="0" smtClean="0">
                          <a:solidFill>
                            <a:schemeClr val="tx1"/>
                          </a:solidFill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footwear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3200" kern="1200" dirty="0" smtClean="0">
                          <a:solidFill>
                            <a:schemeClr val="tx1"/>
                          </a:solidFill>
                          <a:effectLst>
                            <a:glow rad="190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ceramics</a:t>
                      </a:r>
                      <a:endParaRPr lang="zh-TW" altLang="en-US" sz="3200" kern="1200" dirty="0" smtClean="0">
                        <a:solidFill>
                          <a:schemeClr val="tx1"/>
                        </a:solidFill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zh-TW" altLang="en-US" sz="3200" kern="1200" dirty="0">
                        <a:solidFill>
                          <a:schemeClr val="tx1"/>
                        </a:solidFill>
                        <a:effectLst>
                          <a:glow rad="190500">
                            <a:schemeClr val="bg1"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7783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38200" y="302779"/>
            <a:ext cx="10515600" cy="132556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Food</a:t>
            </a:r>
            <a:r>
              <a:rPr lang="en-US" altLang="zh-TW" sz="48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Industry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951070" y="1372242"/>
            <a:ext cx="10524543" cy="5450240"/>
            <a:chOff x="951070" y="1372242"/>
            <a:chExt cx="10524543" cy="5450240"/>
          </a:xfrm>
        </p:grpSpPr>
        <p:pic>
          <p:nvPicPr>
            <p:cNvPr id="12" name="Picture 18" descr="https://cdn.1min30.com/wp-content/uploads/2016/03/Produits-Ferrero.jpg"/>
            <p:cNvPicPr>
              <a:picLocks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47" b="12026"/>
            <a:stretch/>
          </p:blipFill>
          <p:spPr bwMode="auto">
            <a:xfrm>
              <a:off x="6245988" y="1372242"/>
              <a:ext cx="5220000" cy="27000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2" descr="http://www.globeholidays.net/Europe/Italy/Sardegna/Media/Sardegna_Cannonau.jp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1070" y="1382290"/>
              <a:ext cx="5220000" cy="27000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4" descr="http://www.pastitaly.com/images/temp/italian%20pasta.jpg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9945" y="4122482"/>
              <a:ext cx="5220000" cy="27000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34" descr="http://enewsdashboard.com/wp-content/uploads/2014/02/Cheese-from-Italy.jpg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5613" y="4112434"/>
              <a:ext cx="5220000" cy="27000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54618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38200" y="84568"/>
            <a:ext cx="10515600" cy="132556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Tourism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-18923" y="1273767"/>
            <a:ext cx="12210923" cy="5586352"/>
            <a:chOff x="-14182" y="1284157"/>
            <a:chExt cx="12210923" cy="5586352"/>
          </a:xfrm>
        </p:grpSpPr>
        <p:pic>
          <p:nvPicPr>
            <p:cNvPr id="7" name="圖片 6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182" y="1293869"/>
              <a:ext cx="4320000" cy="2880000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0150" y="1284157"/>
              <a:ext cx="4320000" cy="2880000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6741" y="1295876"/>
              <a:ext cx="4320000" cy="2880000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" y="3978000"/>
              <a:ext cx="4320000" cy="2880000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0150" y="3981464"/>
              <a:ext cx="4320000" cy="2880000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0761" y="3990509"/>
              <a:ext cx="4320000" cy="28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08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38200" y="261215"/>
            <a:ext cx="10515600" cy="132556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Fashion Industry</a:t>
            </a:r>
            <a:endParaRPr lang="zh-TW" altLang="en-US" sz="54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293463" y="1458000"/>
            <a:ext cx="9207162" cy="3600000"/>
            <a:chOff x="1293463" y="1458000"/>
            <a:chExt cx="9207162" cy="3600000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3463" y="1458000"/>
              <a:ext cx="3913043" cy="3600000"/>
            </a:xfrm>
            <a:prstGeom prst="rect">
              <a:avLst/>
            </a:prstGeom>
            <a:noFill/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6507" y="1458000"/>
              <a:ext cx="5294118" cy="3600000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1276673" y="3258000"/>
            <a:ext cx="9223952" cy="3600000"/>
            <a:chOff x="1276673" y="3258000"/>
            <a:chExt cx="9223952" cy="3600000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9089" y="3258000"/>
              <a:ext cx="3681536" cy="3600000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673" y="3258000"/>
              <a:ext cx="5542415" cy="36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145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38200" y="167696"/>
            <a:ext cx="10515600" cy="132556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Automobile Industry</a:t>
            </a:r>
            <a:endParaRPr lang="zh-TW" altLang="en-US" sz="54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7111" y1="8000" x2="67111" y2="8000"/>
                        <a14:foregroundMark x1="56000" y1="3556" x2="56000" y2="3556"/>
                        <a14:foregroundMark x1="35556" y1="17333" x2="35556" y2="17333"/>
                        <a14:foregroundMark x1="25333" y1="17778" x2="25333" y2="17778"/>
                        <a14:foregroundMark x1="13333" y1="27111" x2="13333" y2="27111"/>
                        <a14:foregroundMark x1="11556" y1="66667" x2="11556" y2="66667"/>
                        <a14:foregroundMark x1="88889" y1="60444" x2="88889" y2="60444"/>
                        <a14:foregroundMark x1="80444" y1="20000" x2="80444" y2="20000"/>
                        <a14:foregroundMark x1="68444" y1="14667" x2="68444" y2="14667"/>
                        <a14:foregroundMark x1="57333" y1="13333" x2="57333" y2="13333"/>
                        <a14:foregroundMark x1="50222" y1="10222" x2="50222" y2="10222"/>
                        <a14:foregroundMark x1="19111" y1="25333" x2="19111" y2="25333"/>
                        <a14:foregroundMark x1="39556" y1="10222" x2="39556" y2="10222"/>
                        <a14:foregroundMark x1="13333" y1="62222" x2="13333" y2="62222"/>
                        <a14:foregroundMark x1="12889" y1="42667" x2="12889" y2="42667"/>
                        <a14:foregroundMark x1="15111" y1="36889" x2="15111" y2="36889"/>
                        <a14:foregroundMark x1="85333" y1="35556" x2="85333" y2="35556"/>
                        <a14:foregroundMark x1="88889" y1="49778" x2="88889" y2="49778"/>
                        <a14:foregroundMark x1="86222" y1="69333" x2="86222" y2="69333"/>
                        <a14:foregroundMark x1="92000" y1="56444" x2="92000" y2="56444"/>
                        <a14:foregroundMark x1="89778" y1="39111" x2="89778" y2="39111"/>
                        <a14:foregroundMark x1="87111" y1="24889" x2="87111" y2="24889"/>
                        <a14:foregroundMark x1="69778" y1="11111" x2="69778" y2="11111"/>
                        <a14:foregroundMark x1="53333" y1="5333" x2="53333" y2="5333"/>
                        <a14:foregroundMark x1="43111" y1="4889" x2="43111" y2="4889"/>
                        <a14:foregroundMark x1="38667" y1="5778" x2="38667" y2="5778"/>
                        <a14:foregroundMark x1="32444" y1="10667" x2="32444" y2="10667"/>
                        <a14:foregroundMark x1="25778" y1="15111" x2="25778" y2="15111"/>
                        <a14:foregroundMark x1="18667" y1="23556" x2="18667" y2="23556"/>
                        <a14:foregroundMark x1="14222" y1="36889" x2="14222" y2="36889"/>
                        <a14:foregroundMark x1="13778" y1="43556" x2="13778" y2="49778"/>
                        <a14:foregroundMark x1="13333" y1="56889" x2="13333" y2="56889"/>
                        <a14:foregroundMark x1="14667" y1="67556" x2="16444" y2="71556"/>
                        <a14:foregroundMark x1="20000" y1="75556" x2="20000" y2="75556"/>
                        <a14:foregroundMark x1="27556" y1="80444" x2="30667" y2="84444"/>
                        <a14:foregroundMark x1="39111" y1="86222" x2="39111" y2="86222"/>
                        <a14:foregroundMark x1="40444" y1="86667" x2="44000" y2="88000"/>
                        <a14:foregroundMark x1="51556" y1="89333" x2="53333" y2="89778"/>
                        <a14:foregroundMark x1="63111" y1="88000" x2="63111" y2="88000"/>
                        <a14:foregroundMark x1="68889" y1="84444" x2="68889" y2="84444"/>
                        <a14:foregroundMark x1="79111" y1="78667" x2="79111" y2="78667"/>
                        <a14:foregroundMark x1="79556" y1="78667" x2="79556" y2="78667"/>
                        <a14:foregroundMark x1="81333" y1="72889" x2="81333" y2="72889"/>
                        <a14:foregroundMark x1="76889" y1="20889" x2="76889" y2="20889"/>
                        <a14:foregroundMark x1="53778" y1="11556" x2="53778" y2="1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41" y="1338113"/>
            <a:ext cx="2160000" cy="2160000"/>
          </a:xfr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719" y="2976357"/>
            <a:ext cx="2160000" cy="2160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1171" y1="76211" x2="21171" y2="76211"/>
                        <a14:foregroundMark x1="32883" y1="83260" x2="32883" y2="83260"/>
                        <a14:foregroundMark x1="32883" y1="83260" x2="32883" y2="83260"/>
                        <a14:foregroundMark x1="43694" y1="81498" x2="43694" y2="81498"/>
                        <a14:foregroundMark x1="51802" y1="81498" x2="51802" y2="81498"/>
                        <a14:foregroundMark x1="66667" y1="81498" x2="66667" y2="81498"/>
                        <a14:foregroundMark x1="77027" y1="82819" x2="77027" y2="82819"/>
                        <a14:foregroundMark x1="88288" y1="81938" x2="88288" y2="81938"/>
                        <a14:foregroundMark x1="88739" y1="76652" x2="88739" y2="76652"/>
                        <a14:foregroundMark x1="77027" y1="75771" x2="77027" y2="75771"/>
                        <a14:foregroundMark x1="27928" y1="76211" x2="27928" y2="76211"/>
                        <a14:foregroundMark x1="45946" y1="76652" x2="45946" y2="76652"/>
                        <a14:foregroundMark x1="61712" y1="76211" x2="61712" y2="76211"/>
                        <a14:foregroundMark x1="81532" y1="83260" x2="81532" y2="83260"/>
                        <a14:foregroundMark x1="38288" y1="86784" x2="38288" y2="86784"/>
                        <a14:foregroundMark x1="23423" y1="88546" x2="23423" y2="88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426" y="1255623"/>
            <a:ext cx="2112423" cy="2160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086" y="4818357"/>
            <a:ext cx="2160000" cy="2160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89" b="100000" l="0" r="100000">
                        <a14:backgroundMark x1="97321" y1="4889" x2="97321" y2="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550" y="4671530"/>
            <a:ext cx="2150400" cy="2160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15" b="99485" l="0" r="99614">
                        <a14:foregroundMark x1="55985" y1="31959" x2="55985" y2="31959"/>
                        <a14:foregroundMark x1="51737" y1="16495" x2="51737" y2="16495"/>
                        <a14:foregroundMark x1="63707" y1="22165" x2="63707" y2="22165"/>
                        <a14:foregroundMark x1="37452" y1="25258" x2="37452" y2="25258"/>
                        <a14:foregroundMark x1="41313" y1="7216" x2="41313" y2="7216"/>
                        <a14:foregroundMark x1="54826" y1="6186" x2="54826" y2="6186"/>
                        <a14:foregroundMark x1="60618" y1="5155" x2="60618" y2="5155"/>
                        <a14:foregroundMark x1="68726" y1="21649" x2="68726" y2="21649"/>
                        <a14:foregroundMark x1="73745" y1="51031" x2="73745" y2="51031"/>
                        <a14:foregroundMark x1="27027" y1="52062" x2="27027" y2="52062"/>
                        <a14:foregroundMark x1="27413" y1="37113" x2="27413" y2="37113"/>
                        <a14:foregroundMark x1="49421" y1="49485" x2="49421" y2="49485"/>
                        <a14:foregroundMark x1="52510" y1="44330" x2="52510" y2="44330"/>
                        <a14:foregroundMark x1="57915" y1="40722" x2="57915" y2="40722"/>
                        <a14:foregroundMark x1="61004" y1="46392" x2="61004" y2="46392"/>
                        <a14:foregroundMark x1="59846" y1="50000" x2="59846" y2="50000"/>
                        <a14:foregroundMark x1="41699" y1="49485" x2="41699" y2="49485"/>
                        <a14:foregroundMark x1="55598" y1="89691" x2="55598" y2="89691"/>
                        <a14:foregroundMark x1="45946" y1="80928" x2="45946" y2="80928"/>
                        <a14:foregroundMark x1="66795" y1="61856" x2="66795" y2="61856"/>
                        <a14:foregroundMark x1="38224" y1="62371" x2="38224" y2="62371"/>
                        <a14:foregroundMark x1="50965" y1="58247" x2="50965" y2="58247"/>
                        <a14:foregroundMark x1="49421" y1="55670" x2="49421" y2="55670"/>
                        <a14:foregroundMark x1="41699" y1="94845" x2="41699" y2="94845"/>
                        <a14:foregroundMark x1="28958" y1="70103" x2="28958" y2="70103"/>
                        <a14:foregroundMark x1="26255" y1="61340" x2="26255" y2="61340"/>
                        <a14:foregroundMark x1="27413" y1="58763" x2="27413" y2="58763"/>
                        <a14:foregroundMark x1="27413" y1="44845" x2="27413" y2="44845"/>
                        <a14:foregroundMark x1="30116" y1="28351" x2="30116" y2="28351"/>
                        <a14:foregroundMark x1="31660" y1="20619" x2="31660" y2="20619"/>
                        <a14:foregroundMark x1="38610" y1="14948" x2="38610" y2="14948"/>
                        <a14:foregroundMark x1="44402" y1="23711" x2="44402" y2="23711"/>
                        <a14:foregroundMark x1="44402" y1="24227" x2="44402" y2="24227"/>
                        <a14:foregroundMark x1="38224" y1="47938" x2="38224" y2="47938"/>
                        <a14:foregroundMark x1="38224" y1="47938" x2="38224" y2="47938"/>
                        <a14:foregroundMark x1="62162" y1="58247" x2="62162" y2="58247"/>
                        <a14:foregroundMark x1="62162" y1="57732" x2="62162" y2="57732"/>
                        <a14:foregroundMark x1="67568" y1="50515" x2="67568" y2="50515"/>
                        <a14:foregroundMark x1="67568" y1="50515" x2="67568" y2="50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8384" y="2975172"/>
            <a:ext cx="2883711" cy="2160000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2548268" y="1403412"/>
            <a:ext cx="8529608" cy="5454588"/>
            <a:chOff x="2480469" y="765906"/>
            <a:chExt cx="7231063" cy="5212202"/>
          </a:xfrm>
        </p:grpSpPr>
        <p:sp>
          <p:nvSpPr>
            <p:cNvPr id="12" name="手繪多邊形 11"/>
            <p:cNvSpPr/>
            <p:nvPr/>
          </p:nvSpPr>
          <p:spPr>
            <a:xfrm>
              <a:off x="6494479" y="2342390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>
              <a:blip r:embed="rId14">
                <a:alphaModFix amt="85000"/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2810" tIns="423501" rIns="382810" bIns="423501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900" kern="1200"/>
            </a:p>
          </p:txBody>
        </p:sp>
        <p:sp>
          <p:nvSpPr>
            <p:cNvPr id="13" name="手繪多邊形 12"/>
            <p:cNvSpPr/>
            <p:nvPr/>
          </p:nvSpPr>
          <p:spPr>
            <a:xfrm>
              <a:off x="7469902" y="1121487"/>
              <a:ext cx="2241630" cy="1205177"/>
            </a:xfrm>
            <a:custGeom>
              <a:avLst/>
              <a:gdLst>
                <a:gd name="connsiteX0" fmla="*/ 0 w 2241629"/>
                <a:gd name="connsiteY0" fmla="*/ 0 h 1205177"/>
                <a:gd name="connsiteX1" fmla="*/ 2241629 w 2241629"/>
                <a:gd name="connsiteY1" fmla="*/ 0 h 1205177"/>
                <a:gd name="connsiteX2" fmla="*/ 2241629 w 2241629"/>
                <a:gd name="connsiteY2" fmla="*/ 1205177 h 1205177"/>
                <a:gd name="connsiteX3" fmla="*/ 0 w 2241629"/>
                <a:gd name="connsiteY3" fmla="*/ 1205177 h 1205177"/>
                <a:gd name="connsiteX4" fmla="*/ 0 w 2241629"/>
                <a:gd name="connsiteY4" fmla="*/ 0 h 120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1629" h="1205177">
                  <a:moveTo>
                    <a:pt x="0" y="0"/>
                  </a:moveTo>
                  <a:lnTo>
                    <a:pt x="2241629" y="0"/>
                  </a:lnTo>
                  <a:lnTo>
                    <a:pt x="2241629" y="1205177"/>
                  </a:lnTo>
                  <a:lnTo>
                    <a:pt x="0" y="12051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600" kern="1200"/>
            </a:p>
          </p:txBody>
        </p:sp>
        <p:sp>
          <p:nvSpPr>
            <p:cNvPr id="14" name="手繪多邊形 13"/>
            <p:cNvSpPr/>
            <p:nvPr/>
          </p:nvSpPr>
          <p:spPr>
            <a:xfrm>
              <a:off x="3778112" y="767886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600" kern="1200"/>
            </a:p>
          </p:txBody>
        </p:sp>
        <p:sp>
          <p:nvSpPr>
            <p:cNvPr id="15" name="手繪多邊形 14"/>
            <p:cNvSpPr/>
            <p:nvPr/>
          </p:nvSpPr>
          <p:spPr>
            <a:xfrm>
              <a:off x="5568231" y="765906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>
              <a:blip r:embed="rId16">
                <a:alphaModFix amt="85000"/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2810" tIns="423501" rIns="382810" bIns="423501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900" kern="1200"/>
            </a:p>
          </p:txBody>
        </p:sp>
        <p:sp>
          <p:nvSpPr>
            <p:cNvPr id="16" name="手繪多邊形 15"/>
            <p:cNvSpPr/>
            <p:nvPr/>
          </p:nvSpPr>
          <p:spPr>
            <a:xfrm>
              <a:off x="2480469" y="2826410"/>
              <a:ext cx="2169318" cy="1205177"/>
            </a:xfrm>
            <a:custGeom>
              <a:avLst/>
              <a:gdLst>
                <a:gd name="connsiteX0" fmla="*/ 0 w 2169318"/>
                <a:gd name="connsiteY0" fmla="*/ 0 h 1205177"/>
                <a:gd name="connsiteX1" fmla="*/ 2169318 w 2169318"/>
                <a:gd name="connsiteY1" fmla="*/ 0 h 1205177"/>
                <a:gd name="connsiteX2" fmla="*/ 2169318 w 2169318"/>
                <a:gd name="connsiteY2" fmla="*/ 1205177 h 1205177"/>
                <a:gd name="connsiteX3" fmla="*/ 0 w 2169318"/>
                <a:gd name="connsiteY3" fmla="*/ 1205177 h 1205177"/>
                <a:gd name="connsiteX4" fmla="*/ 0 w 2169318"/>
                <a:gd name="connsiteY4" fmla="*/ 0 h 120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9318" h="1205177">
                  <a:moveTo>
                    <a:pt x="0" y="0"/>
                  </a:moveTo>
                  <a:lnTo>
                    <a:pt x="2169318" y="0"/>
                  </a:lnTo>
                  <a:lnTo>
                    <a:pt x="2169318" y="1205177"/>
                  </a:lnTo>
                  <a:lnTo>
                    <a:pt x="0" y="12051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600" kern="1200"/>
            </a:p>
          </p:txBody>
        </p:sp>
        <p:sp>
          <p:nvSpPr>
            <p:cNvPr id="17" name="手繪多邊形 16"/>
            <p:cNvSpPr/>
            <p:nvPr/>
          </p:nvSpPr>
          <p:spPr>
            <a:xfrm>
              <a:off x="5633102" y="3963740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>
              <a:blip r:embed="rId17">
                <a:alphaModFix amt="85000"/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600" kern="1200"/>
            </a:p>
          </p:txBody>
        </p:sp>
        <p:sp>
          <p:nvSpPr>
            <p:cNvPr id="18" name="手繪多邊形 17"/>
            <p:cNvSpPr/>
            <p:nvPr/>
          </p:nvSpPr>
          <p:spPr>
            <a:xfrm>
              <a:off x="2922653" y="2382354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>
              <a:blip r:embed="rId18">
                <a:alphaModFix amt="85000"/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2810" tIns="423501" rIns="382810" bIns="423501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900" kern="1200"/>
            </a:p>
          </p:txBody>
        </p:sp>
        <p:sp>
          <p:nvSpPr>
            <p:cNvPr id="19" name="手繪多邊形 18"/>
            <p:cNvSpPr/>
            <p:nvPr/>
          </p:nvSpPr>
          <p:spPr>
            <a:xfrm>
              <a:off x="7469902" y="4531334"/>
              <a:ext cx="2241630" cy="1205177"/>
            </a:xfrm>
            <a:custGeom>
              <a:avLst/>
              <a:gdLst>
                <a:gd name="connsiteX0" fmla="*/ 0 w 2241629"/>
                <a:gd name="connsiteY0" fmla="*/ 0 h 1205177"/>
                <a:gd name="connsiteX1" fmla="*/ 2241629 w 2241629"/>
                <a:gd name="connsiteY1" fmla="*/ 0 h 1205177"/>
                <a:gd name="connsiteX2" fmla="*/ 2241629 w 2241629"/>
                <a:gd name="connsiteY2" fmla="*/ 1205177 h 1205177"/>
                <a:gd name="connsiteX3" fmla="*/ 0 w 2241629"/>
                <a:gd name="connsiteY3" fmla="*/ 1205177 h 1205177"/>
                <a:gd name="connsiteX4" fmla="*/ 0 w 2241629"/>
                <a:gd name="connsiteY4" fmla="*/ 0 h 120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1629" h="1205177">
                  <a:moveTo>
                    <a:pt x="0" y="0"/>
                  </a:moveTo>
                  <a:lnTo>
                    <a:pt x="2241629" y="0"/>
                  </a:lnTo>
                  <a:lnTo>
                    <a:pt x="2241629" y="1205177"/>
                  </a:lnTo>
                  <a:lnTo>
                    <a:pt x="0" y="12051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600" kern="1200"/>
            </a:p>
          </p:txBody>
        </p:sp>
        <p:sp>
          <p:nvSpPr>
            <p:cNvPr id="20" name="手繪多邊形 19"/>
            <p:cNvSpPr/>
            <p:nvPr/>
          </p:nvSpPr>
          <p:spPr>
            <a:xfrm>
              <a:off x="3828930" y="3969480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blipFill>
              <a:blip r:embed="rId19">
                <a:alphaModFix amt="85000"/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6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96670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93750" y="1854343"/>
            <a:ext cx="10515600" cy="2852737"/>
          </a:xfr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metal">
              <a:bevelT w="25400" h="38100"/>
              <a:bevelB w="82550" h="38100" prst="coolSlant"/>
            </a:sp3d>
          </a:bodyPr>
          <a:lstStyle/>
          <a:p>
            <a:pPr algn="ctr"/>
            <a:r>
              <a:rPr lang="en-US" altLang="zh-TW" sz="8000" b="1" dirty="0" smtClean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Representative Company</a:t>
            </a:r>
            <a:endParaRPr lang="zh-TW" altLang="en-US" sz="8000" b="1" dirty="0">
              <a:ln/>
              <a:gradFill>
                <a:gsLst>
                  <a:gs pos="100000">
                    <a:srgbClr val="FFFF00"/>
                  </a:gs>
                  <a:gs pos="77000">
                    <a:srgbClr val="FAD842"/>
                  </a:gs>
                  <a:gs pos="25000">
                    <a:schemeClr val="accent2"/>
                  </a:gs>
                </a:gsLst>
                <a:lin ang="5400000" scaled="1"/>
              </a:gra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12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75" b="95934" l="6106" r="89824">
                        <a14:foregroundMark x1="35142" y1="6175" x2="35142" y2="6175"/>
                        <a14:foregroundMark x1="68928" y1="9789" x2="68928" y2="9789"/>
                        <a14:foregroundMark x1="66079" y1="14006" x2="66079" y2="14006"/>
                        <a14:foregroundMark x1="13704" y1="73042" x2="13704" y2="73042"/>
                        <a14:foregroundMark x1="6106" y1="63404" x2="6106" y2="63404"/>
                        <a14:foregroundMark x1="79647" y1="93223" x2="79647" y2="93223"/>
                        <a14:foregroundMark x1="77612" y1="95934" x2="77612" y2="959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4779" y="2167746"/>
            <a:ext cx="4493141" cy="4048095"/>
          </a:xfrm>
          <a:prstGeom prst="rect">
            <a:avLst/>
          </a:prstGeom>
        </p:spPr>
      </p:pic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36" b="94619" l="9811" r="92317">
                        <a14:foregroundMark x1="28723" y1="15695" x2="28723" y2="15695"/>
                        <a14:foregroundMark x1="36761" y1="14499" x2="36761" y2="14499"/>
                        <a14:foregroundMark x1="33333" y1="15695" x2="33333" y2="15695"/>
                        <a14:foregroundMark x1="41371" y1="14051" x2="41371" y2="14051"/>
                        <a14:foregroundMark x1="42435" y1="8221" x2="42435" y2="8221"/>
                        <a14:foregroundMark x1="36761" y1="12855" x2="36761" y2="12855"/>
                        <a14:foregroundMark x1="39125" y1="9417" x2="39125" y2="9417"/>
                        <a14:foregroundMark x1="35225" y1="7025" x2="35225" y2="7025"/>
                        <a14:foregroundMark x1="36170" y1="4036" x2="36170" y2="4036"/>
                        <a14:foregroundMark x1="91608" y1="39910" x2="91608" y2="39910"/>
                        <a14:foregroundMark x1="80615" y1="69656" x2="80615" y2="69656"/>
                        <a14:foregroundMark x1="84752" y1="62631" x2="84752" y2="62631"/>
                        <a14:foregroundMark x1="35225" y1="92676" x2="35225" y2="92676"/>
                        <a14:foregroundMark x1="33215" y1="94619" x2="33215" y2="94619"/>
                        <a14:foregroundMark x1="92317" y1="56054" x2="92317" y2="560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88918" y="628505"/>
            <a:ext cx="5157663" cy="40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1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4800" b="1" dirty="0" smtClean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Profile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>
          <a:xfrm>
            <a:off x="5848350" y="2339975"/>
            <a:ext cx="5991225" cy="2614797"/>
          </a:xfrm>
        </p:spPr>
        <p:txBody>
          <a:bodyPr>
            <a:normAutofit/>
          </a:bodyPr>
          <a:lstStyle/>
          <a:p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Founded: Jan.24, 1884</a:t>
            </a:r>
          </a:p>
          <a:p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Founder: </a:t>
            </a:r>
            <a:r>
              <a:rPr lang="en-US" altLang="zh-TW" sz="3200" dirty="0" err="1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Rinaldo</a:t>
            </a:r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3200" dirty="0" err="1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Piaggio</a:t>
            </a:r>
            <a:endParaRPr lang="en-US" altLang="zh-TW" sz="32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Headquarter</a:t>
            </a:r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TW" sz="3200" dirty="0" err="1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Pontedera</a:t>
            </a:r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Italy</a:t>
            </a:r>
          </a:p>
          <a:p>
            <a:r>
              <a:rPr lang="en-US" altLang="zh-TW" sz="32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Number of </a:t>
            </a:r>
            <a:r>
              <a:rPr lang="en-US" altLang="zh-TW" sz="3200" dirty="0" smtClean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employees: 7510</a:t>
            </a:r>
            <a:endParaRPr lang="en-US" altLang="zh-TW" sz="3200" dirty="0">
              <a:effectLst>
                <a:glow rad="190500">
                  <a:schemeClr val="bg1"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8200" y="2549525"/>
            <a:ext cx="4572396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0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0167" cy="6858000"/>
          </a:xfrm>
        </p:spPr>
      </p:pic>
      <p:grpSp>
        <p:nvGrpSpPr>
          <p:cNvPr id="31" name="群組 30"/>
          <p:cNvGrpSpPr/>
          <p:nvPr/>
        </p:nvGrpSpPr>
        <p:grpSpPr>
          <a:xfrm>
            <a:off x="0" y="685800"/>
            <a:ext cx="1504949" cy="2664857"/>
            <a:chOff x="0" y="685800"/>
            <a:chExt cx="1504949" cy="2664857"/>
          </a:xfrm>
        </p:grpSpPr>
        <p:sp>
          <p:nvSpPr>
            <p:cNvPr id="7" name="文字方塊 6"/>
            <p:cNvSpPr txBox="1"/>
            <p:nvPr/>
          </p:nvSpPr>
          <p:spPr>
            <a:xfrm>
              <a:off x="152401" y="685800"/>
              <a:ext cx="8763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Canada</a:t>
              </a:r>
              <a:endParaRPr lang="zh-TW" altLang="en-US" dirty="0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0" y="2981325"/>
              <a:ext cx="150494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United States</a:t>
              </a:r>
              <a:endParaRPr lang="zh-TW" altLang="en-US" dirty="0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3962400" y="68818"/>
            <a:ext cx="1343024" cy="3296008"/>
            <a:chOff x="3962400" y="68818"/>
            <a:chExt cx="1343024" cy="3296008"/>
          </a:xfrm>
        </p:grpSpPr>
        <p:sp>
          <p:nvSpPr>
            <p:cNvPr id="9" name="文字方塊 8"/>
            <p:cNvSpPr txBox="1"/>
            <p:nvPr/>
          </p:nvSpPr>
          <p:spPr>
            <a:xfrm>
              <a:off x="3962400" y="68818"/>
              <a:ext cx="128587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Switzerland</a:t>
              </a:r>
              <a:endParaRPr lang="zh-TW" altLang="en-US" dirty="0"/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4295776" y="322302"/>
              <a:ext cx="9524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Holland</a:t>
              </a:r>
              <a:endParaRPr lang="zh-TW" altLang="en-US" dirty="0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4371975" y="619125"/>
              <a:ext cx="8763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France</a:t>
              </a:r>
              <a:endParaRPr lang="zh-TW" altLang="en-US" dirty="0"/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4305301" y="937141"/>
              <a:ext cx="98107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England</a:t>
              </a:r>
              <a:endParaRPr lang="zh-TW" altLang="en-US" dirty="0"/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3962400" y="1624489"/>
              <a:ext cx="134302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Luxemburg</a:t>
              </a:r>
              <a:endParaRPr lang="zh-TW" altLang="en-US" dirty="0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4152900" y="2995494"/>
              <a:ext cx="71437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Spain</a:t>
              </a:r>
              <a:endParaRPr lang="zh-TW" altLang="en-US" dirty="0"/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6219825" y="249793"/>
            <a:ext cx="2809874" cy="1374696"/>
            <a:chOff x="6219825" y="249793"/>
            <a:chExt cx="2809874" cy="1374696"/>
          </a:xfrm>
        </p:grpSpPr>
        <p:grpSp>
          <p:nvGrpSpPr>
            <p:cNvPr id="28" name="群組 27"/>
            <p:cNvGrpSpPr/>
            <p:nvPr/>
          </p:nvGrpSpPr>
          <p:grpSpPr>
            <a:xfrm>
              <a:off x="6219825" y="249793"/>
              <a:ext cx="1123949" cy="1374696"/>
              <a:chOff x="6219825" y="249793"/>
              <a:chExt cx="1123949" cy="1374696"/>
            </a:xfrm>
          </p:grpSpPr>
          <p:sp>
            <p:nvSpPr>
              <p:cNvPr id="16" name="文字方塊 15"/>
              <p:cNvSpPr txBox="1"/>
              <p:nvPr/>
            </p:nvSpPr>
            <p:spPr>
              <a:xfrm>
                <a:off x="6219825" y="249793"/>
                <a:ext cx="112394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Germany</a:t>
                </a:r>
                <a:endParaRPr lang="zh-TW" altLang="en-US" dirty="0"/>
              </a:p>
            </p:txBody>
          </p:sp>
          <p:sp>
            <p:nvSpPr>
              <p:cNvPr id="17" name="文字方塊 16"/>
              <p:cNvSpPr txBox="1"/>
              <p:nvPr/>
            </p:nvSpPr>
            <p:spPr>
              <a:xfrm>
                <a:off x="6219825" y="599480"/>
                <a:ext cx="8763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Italy</a:t>
                </a:r>
                <a:endParaRPr lang="zh-TW" altLang="en-US" dirty="0"/>
              </a:p>
            </p:txBody>
          </p:sp>
          <p:sp>
            <p:nvSpPr>
              <p:cNvPr id="18" name="文字方塊 17"/>
              <p:cNvSpPr txBox="1"/>
              <p:nvPr/>
            </p:nvSpPr>
            <p:spPr>
              <a:xfrm>
                <a:off x="6219825" y="949167"/>
                <a:ext cx="8763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Croatia</a:t>
                </a:r>
                <a:endParaRPr lang="zh-TW" altLang="en-US" dirty="0"/>
              </a:p>
            </p:txBody>
          </p:sp>
          <p:sp>
            <p:nvSpPr>
              <p:cNvPr id="19" name="文字方塊 18"/>
              <p:cNvSpPr txBox="1"/>
              <p:nvPr/>
            </p:nvSpPr>
            <p:spPr>
              <a:xfrm>
                <a:off x="6238874" y="1255157"/>
                <a:ext cx="8763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Greece</a:t>
                </a:r>
                <a:endParaRPr lang="zh-TW" altLang="en-US" dirty="0"/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8153399" y="249793"/>
              <a:ext cx="8763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India</a:t>
              </a:r>
              <a:endParaRPr lang="zh-TW" altLang="en-US" dirty="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7115174" y="3165991"/>
            <a:ext cx="4452939" cy="2919888"/>
            <a:chOff x="7115174" y="3165991"/>
            <a:chExt cx="4452939" cy="2919888"/>
          </a:xfrm>
        </p:grpSpPr>
        <p:sp>
          <p:nvSpPr>
            <p:cNvPr id="21" name="文字方塊 20"/>
            <p:cNvSpPr txBox="1"/>
            <p:nvPr/>
          </p:nvSpPr>
          <p:spPr>
            <a:xfrm>
              <a:off x="10029826" y="3165991"/>
              <a:ext cx="8763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J</a:t>
              </a:r>
              <a:r>
                <a:rPr lang="en-US" altLang="zh-TW" dirty="0" smtClean="0"/>
                <a:t>apan</a:t>
              </a:r>
              <a:endParaRPr lang="zh-TW" altLang="en-US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7115174" y="3429000"/>
              <a:ext cx="4452939" cy="2656879"/>
              <a:chOff x="7115174" y="3429000"/>
              <a:chExt cx="4452939" cy="2656879"/>
            </a:xfrm>
          </p:grpSpPr>
          <p:sp>
            <p:nvSpPr>
              <p:cNvPr id="22" name="文字方塊 21"/>
              <p:cNvSpPr txBox="1"/>
              <p:nvPr/>
            </p:nvSpPr>
            <p:spPr>
              <a:xfrm>
                <a:off x="9429751" y="3429000"/>
                <a:ext cx="8763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China</a:t>
                </a:r>
                <a:endParaRPr lang="zh-TW" altLang="en-US" dirty="0"/>
              </a:p>
            </p:txBody>
          </p:sp>
          <p:sp>
            <p:nvSpPr>
              <p:cNvPr id="23" name="文字方塊 22"/>
              <p:cNvSpPr txBox="1"/>
              <p:nvPr/>
            </p:nvSpPr>
            <p:spPr>
              <a:xfrm>
                <a:off x="10244138" y="3605689"/>
                <a:ext cx="132397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Vietnams</a:t>
                </a:r>
                <a:endParaRPr lang="zh-TW" altLang="en-US" dirty="0"/>
              </a:p>
            </p:txBody>
          </p:sp>
          <p:sp>
            <p:nvSpPr>
              <p:cNvPr id="24" name="文字方塊 23"/>
              <p:cNvSpPr txBox="1"/>
              <p:nvPr/>
            </p:nvSpPr>
            <p:spPr>
              <a:xfrm>
                <a:off x="7115174" y="5114924"/>
                <a:ext cx="13287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Singapore</a:t>
                </a:r>
                <a:endParaRPr lang="zh-TW" altLang="en-US" dirty="0"/>
              </a:p>
            </p:txBody>
          </p:sp>
          <p:sp>
            <p:nvSpPr>
              <p:cNvPr id="25" name="文字方塊 24"/>
              <p:cNvSpPr txBox="1"/>
              <p:nvPr/>
            </p:nvSpPr>
            <p:spPr>
              <a:xfrm>
                <a:off x="7858125" y="5716547"/>
                <a:ext cx="117157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Indonesia</a:t>
                </a:r>
                <a:endParaRPr lang="zh-TW" altLang="en-US" dirty="0"/>
              </a:p>
            </p:txBody>
          </p:sp>
        </p:grpSp>
      </p:grpSp>
      <p:sp>
        <p:nvSpPr>
          <p:cNvPr id="32" name="文字方塊 31"/>
          <p:cNvSpPr txBox="1"/>
          <p:nvPr/>
        </p:nvSpPr>
        <p:spPr>
          <a:xfrm>
            <a:off x="2671219" y="6211669"/>
            <a:ext cx="20669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Markets served</a:t>
            </a:r>
            <a:br>
              <a:rPr lang="en-US" altLang="zh-TW" dirty="0" smtClean="0"/>
            </a:br>
            <a:r>
              <a:rPr lang="en-US" altLang="zh-TW" dirty="0" smtClean="0"/>
              <a:t>Company Locations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0125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Major</a:t>
            </a:r>
            <a:r>
              <a:rPr lang="en-US" altLang="zh-TW" sz="48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 Product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29704" y="2481710"/>
            <a:ext cx="4656410" cy="331209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 rot="21014266">
            <a:off x="843767" y="4161870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</a:t>
            </a:r>
            <a:r>
              <a:rPr lang="en-US" sz="2800" dirty="0">
                <a:effectLst>
                  <a:glow rad="190500">
                    <a:schemeClr val="bg1"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“Not just a scooter, a way of life”</a:t>
            </a:r>
          </a:p>
        </p:txBody>
      </p:sp>
      <p:pic>
        <p:nvPicPr>
          <p:cNvPr id="3" name="內容版面配置區 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30405"/>
            <a:ext cx="5181600" cy="1827377"/>
          </a:xfrm>
        </p:spPr>
      </p:pic>
    </p:spTree>
    <p:extLst>
      <p:ext uri="{BB962C8B-B14F-4D97-AF65-F5344CB8AC3E}">
        <p14:creationId xmlns:p14="http://schemas.microsoft.com/office/powerpoint/2010/main" val="27329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54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Video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pic>
        <p:nvPicPr>
          <p:cNvPr id="4" name="vespa vide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5675" y="1825625"/>
            <a:ext cx="7742238" cy="4351338"/>
          </a:xfrm>
        </p:spPr>
      </p:pic>
    </p:spTree>
    <p:extLst>
      <p:ext uri="{BB962C8B-B14F-4D97-AF65-F5344CB8AC3E}">
        <p14:creationId xmlns:p14="http://schemas.microsoft.com/office/powerpoint/2010/main" val="6369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4800" b="1" dirty="0" smtClean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Plans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13188077"/>
              </p:ext>
            </p:extLst>
          </p:nvPr>
        </p:nvGraphicFramePr>
        <p:xfrm>
          <a:off x="171448" y="1844674"/>
          <a:ext cx="11858626" cy="38236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29313"/>
                <a:gridCol w="5929313"/>
              </a:tblGrid>
              <a:tr h="5819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endParaRPr lang="en-US" altLang="zh-TW" sz="36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</a:t>
                      </a:r>
                      <a:endParaRPr lang="zh-TW" alt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8359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leverage the leadership in Europe.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production hub for 3- and 4-wheel light commercial vehicles.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3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Rise mid-size bike market</a:t>
                      </a:r>
                      <a:r>
                        <a:rPr lang="en-US" altLang="zh-TW" sz="32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                         </a:t>
                      </a:r>
                      <a:endParaRPr lang="en-US" altLang="zh-TW" sz="32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altLang="zh-TW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Expansion</a:t>
                      </a:r>
                      <a:r>
                        <a:rPr lang="en-US" altLang="zh-TW" sz="3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sales worldwide</a:t>
                      </a:r>
                      <a:r>
                        <a:rPr lang="en-US" altLang="zh-TW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21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831850" y="1166813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en-US" altLang="zh-TW" sz="7200" b="1" dirty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latin typeface="Georgia" panose="02040502050405020303" pitchFamily="18" charset="0"/>
              </a:rPr>
              <a:t>Conclusion</a:t>
            </a:r>
            <a:endParaRPr lang="zh-TW" altLang="en-US" sz="7200" b="1" dirty="0">
              <a:ln/>
              <a:gradFill>
                <a:gsLst>
                  <a:gs pos="100000">
                    <a:srgbClr val="FFFF00"/>
                  </a:gs>
                  <a:gs pos="77000">
                    <a:srgbClr val="FAD842"/>
                  </a:gs>
                  <a:gs pos="25000">
                    <a:schemeClr val="accent2"/>
                  </a:gs>
                </a:gsLst>
                <a:lin ang="5400000" scaled="1"/>
              </a:gra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90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48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Reference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-72736" y="1309254"/>
            <a:ext cx="12264736" cy="554874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altLang="zh-TW" dirty="0"/>
              <a:t>presentationgo.com</a:t>
            </a:r>
          </a:p>
          <a:p>
            <a:r>
              <a:rPr lang="en-US" altLang="zh-TW" dirty="0"/>
              <a:t>http://alwaysbeready.com</a:t>
            </a:r>
          </a:p>
          <a:p>
            <a:r>
              <a:rPr lang="en-US" altLang="zh-TW" dirty="0"/>
              <a:t>italiangen.org</a:t>
            </a:r>
          </a:p>
          <a:p>
            <a:r>
              <a:rPr lang="en-US" altLang="zh-TW" dirty="0"/>
              <a:t>http://www.alpswine.net/Slovenia.html</a:t>
            </a:r>
          </a:p>
          <a:p>
            <a:r>
              <a:rPr lang="en-US" altLang="zh-TW" dirty="0"/>
              <a:t>www.cnnexpansion.com</a:t>
            </a:r>
          </a:p>
          <a:p>
            <a:r>
              <a:rPr lang="en-US" altLang="zh-TW" dirty="0"/>
              <a:t>taylorgraceauthor.wordpress.com</a:t>
            </a:r>
          </a:p>
          <a:p>
            <a:r>
              <a:rPr lang="en-US" altLang="zh-TW" dirty="0" smtClean="0"/>
              <a:t>onedayinitaly.com</a:t>
            </a:r>
          </a:p>
          <a:p>
            <a:r>
              <a:rPr lang="en-US" altLang="zh-TW" dirty="0"/>
              <a:t>thegatewayonline.ca</a:t>
            </a:r>
          </a:p>
          <a:p>
            <a:r>
              <a:rPr lang="en-US" altLang="zh-TW" dirty="0"/>
              <a:t>currencies.wikia.com</a:t>
            </a:r>
          </a:p>
          <a:p>
            <a:r>
              <a:rPr lang="en-US" altLang="zh-TW" dirty="0"/>
              <a:t>http://</a:t>
            </a:r>
            <a:r>
              <a:rPr lang="en-US" altLang="zh-TW" dirty="0" smtClean="0"/>
              <a:t>www.ubbcentral.com</a:t>
            </a:r>
          </a:p>
          <a:p>
            <a:r>
              <a:rPr lang="en-US" altLang="zh-TW" dirty="0"/>
              <a:t>https://www.youtube.com/watch?v=UvApJ6jpic0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0082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413164"/>
            <a:ext cx="12192000" cy="553835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logodatabases.com</a:t>
            </a:r>
          </a:p>
          <a:p>
            <a:r>
              <a:rPr lang="en-US" altLang="zh-TW" dirty="0"/>
              <a:t>http://</a:t>
            </a:r>
            <a:r>
              <a:rPr lang="en-US" altLang="zh-TW" dirty="0" smtClean="0"/>
              <a:t>www.made-in-italy.com/italian-fashion/designers-and-brands</a:t>
            </a:r>
          </a:p>
          <a:p>
            <a:r>
              <a:rPr lang="en-US" altLang="zh-TW" dirty="0" smtClean="0"/>
              <a:t>http</a:t>
            </a:r>
            <a:r>
              <a:rPr lang="en-US" altLang="zh-TW" dirty="0"/>
              <a:t>://</a:t>
            </a:r>
            <a:r>
              <a:rPr lang="en-US" altLang="zh-TW" dirty="0" smtClean="0"/>
              <a:t>www.italianlegacy.com/italian-cars-2.html</a:t>
            </a:r>
          </a:p>
          <a:p>
            <a:r>
              <a:rPr lang="en-US" altLang="zh-TW" dirty="0"/>
              <a:t>http://italiano.adeleliu.com/?mc_tk=Yih7ZXZ5EBEfRhFDQENNGUwNXENMEgIJBQ==#</a:t>
            </a:r>
            <a:r>
              <a:rPr lang="en-US" altLang="zh-TW" dirty="0" smtClean="0"/>
              <a:t>sthash.R73ykx4x.dpbs</a:t>
            </a:r>
          </a:p>
          <a:p>
            <a:pPr lvl="0"/>
            <a:r>
              <a:rPr lang="en-US" altLang="zh-TW" dirty="0"/>
              <a:t>https://www.zainoo.com/en/italy/economy#</a:t>
            </a:r>
            <a:endParaRPr lang="zh-TW" altLang="zh-TW" dirty="0"/>
          </a:p>
          <a:p>
            <a:r>
              <a:rPr lang="en-US" altLang="zh-TW" dirty="0"/>
              <a:t>https://</a:t>
            </a:r>
            <a:r>
              <a:rPr lang="en-US" altLang="zh-TW" dirty="0" smtClean="0"/>
              <a:t>en.wikipedia.org/wiki/Economy_of_Italy#Economic_sectors</a:t>
            </a:r>
          </a:p>
          <a:p>
            <a:pPr lvl="0"/>
            <a:r>
              <a:rPr lang="en-US" altLang="zh-TW" dirty="0"/>
              <a:t>http://www.slideshare.net/AbdullaevAmir93/italy-final</a:t>
            </a:r>
            <a:endParaRPr lang="zh-TW" altLang="zh-TW" dirty="0"/>
          </a:p>
          <a:p>
            <a:r>
              <a:rPr lang="en-US" altLang="zh-TW" dirty="0"/>
              <a:t>http://www.ask.com/geography/industries-italy-f5607be3a7837ded?qo=questionPageSimilarContent</a:t>
            </a:r>
            <a:endParaRPr lang="zh-TW" altLang="en-US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TW" sz="4800" b="1" dirty="0">
                <a:effectLst>
                  <a:glow rad="3810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Reference</a:t>
            </a:r>
            <a:endParaRPr lang="zh-TW" altLang="en-US" sz="4800" b="1" dirty="0">
              <a:effectLst>
                <a:glow rad="3810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6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71063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056409" y="1890333"/>
            <a:ext cx="10404764" cy="3090393"/>
          </a:xfrm>
          <a:scene3d>
            <a:camera prst="orthographicFront"/>
            <a:lightRig rig="soft" dir="t">
              <a:rot lat="0" lon="0" rev="15600000"/>
            </a:lightRig>
          </a:scene3d>
          <a:sp3d>
            <a:bevelT h="196850" prst="angle"/>
          </a:sp3d>
        </p:spPr>
        <p:txBody>
          <a:bodyPr vert="horz" lIns="91440" tIns="45720" rIns="91440" bIns="45720" rtlCol="0" anchor="b">
            <a:normAutofit/>
            <a:sp3d extrusionH="57150" prstMaterial="metal">
              <a:bevelT w="25400" h="38100"/>
              <a:bevelB w="82550" h="38100" prst="coolSlant"/>
            </a:sp3d>
          </a:bodyPr>
          <a:lstStyle/>
          <a:p>
            <a:pPr algn="ctr"/>
            <a:r>
              <a:rPr lang="en-US" altLang="zh-TW" sz="7200" b="1" dirty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THANKS FOR </a:t>
            </a:r>
            <a:r>
              <a:rPr lang="en-US" altLang="zh-TW" sz="7200" b="1" dirty="0" smtClean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effectLst/>
                <a:latin typeface="Georgia" panose="02040502050405020303" pitchFamily="18" charset="0"/>
              </a:rPr>
              <a:t>YOUR LISTENING</a:t>
            </a:r>
            <a:r>
              <a:rPr lang="en-US" altLang="zh-TW" sz="7200" b="1" dirty="0">
                <a:ln/>
                <a:gradFill>
                  <a:gsLst>
                    <a:gs pos="100000">
                      <a:srgbClr val="FFFF00"/>
                    </a:gs>
                    <a:gs pos="77000">
                      <a:srgbClr val="FAD842"/>
                    </a:gs>
                    <a:gs pos="25000">
                      <a:schemeClr val="accent2"/>
                    </a:gs>
                  </a:gsLst>
                  <a:lin ang="5400000" scaled="1"/>
                </a:gradFill>
                <a:latin typeface="Georgia" panose="02040502050405020303" pitchFamily="18" charset="0"/>
              </a:rPr>
              <a:t>.</a:t>
            </a:r>
            <a:endParaRPr lang="zh-TW" altLang="en-US" sz="7200" b="1" dirty="0">
              <a:ln/>
              <a:gradFill>
                <a:gsLst>
                  <a:gs pos="100000">
                    <a:srgbClr val="FFFF00"/>
                  </a:gs>
                  <a:gs pos="77000">
                    <a:srgbClr val="FAD842"/>
                  </a:gs>
                  <a:gs pos="25000">
                    <a:schemeClr val="accent2"/>
                  </a:gs>
                </a:gsLst>
                <a:lin ang="5400000" scaled="1"/>
              </a:gra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27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286</Words>
  <Application>Microsoft Office PowerPoint</Application>
  <PresentationFormat>寬螢幕</PresentationFormat>
  <Paragraphs>134</Paragraphs>
  <Slides>35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45" baseType="lpstr">
      <vt:lpstr>Arial Unicode MS</vt:lpstr>
      <vt:lpstr>Gungsuh</vt:lpstr>
      <vt:lpstr>新細明體</vt:lpstr>
      <vt:lpstr>Arial</vt:lpstr>
      <vt:lpstr>Arial Black</vt:lpstr>
      <vt:lpstr>Calibri</vt:lpstr>
      <vt:lpstr>Calibri Light</vt:lpstr>
      <vt:lpstr>Georgia</vt:lpstr>
      <vt:lpstr>Wingdings</vt:lpstr>
      <vt:lpstr>Office 佈景主題</vt:lpstr>
      <vt:lpstr>Italy</vt:lpstr>
      <vt:lpstr>PowerPoint 簡報</vt:lpstr>
      <vt:lpstr>Outline</vt:lpstr>
      <vt:lpstr>Overview </vt:lpstr>
      <vt:lpstr>Borders</vt:lpstr>
      <vt:lpstr>Geography</vt:lpstr>
      <vt:lpstr>Climate</vt:lpstr>
      <vt:lpstr>Education</vt:lpstr>
      <vt:lpstr>Population</vt:lpstr>
      <vt:lpstr>Currency</vt:lpstr>
      <vt:lpstr>Religion</vt:lpstr>
      <vt:lpstr>Language</vt:lpstr>
      <vt:lpstr>Let’s Learn Italian</vt:lpstr>
      <vt:lpstr>PowerPoint 簡報</vt:lpstr>
      <vt:lpstr> Economy</vt:lpstr>
      <vt:lpstr>Custom Unions</vt:lpstr>
      <vt:lpstr>The Main Exports</vt:lpstr>
      <vt:lpstr>The Main Imports</vt:lpstr>
      <vt:lpstr>Industry</vt:lpstr>
      <vt:lpstr>The Major Industries</vt:lpstr>
      <vt:lpstr>Food Industry</vt:lpstr>
      <vt:lpstr>Tourism</vt:lpstr>
      <vt:lpstr>Fashion Industry</vt:lpstr>
      <vt:lpstr>Automobile Industry</vt:lpstr>
      <vt:lpstr>Representative Company</vt:lpstr>
      <vt:lpstr>PowerPoint 簡報</vt:lpstr>
      <vt:lpstr>Profile</vt:lpstr>
      <vt:lpstr>PowerPoint 簡報</vt:lpstr>
      <vt:lpstr>Major Product</vt:lpstr>
      <vt:lpstr>Video</vt:lpstr>
      <vt:lpstr>Plans</vt:lpstr>
      <vt:lpstr>Conclusion</vt:lpstr>
      <vt:lpstr>Reference</vt:lpstr>
      <vt:lpstr>Reference</vt:lpstr>
      <vt:lpstr>THANKS FOR YOUR LISTENING.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Italy</dc:title>
  <dc:creator>蔡馨儀</dc:creator>
  <cp:lastModifiedBy>Candy Tsai</cp:lastModifiedBy>
  <cp:revision>170</cp:revision>
  <dcterms:created xsi:type="dcterms:W3CDTF">2016-05-13T17:44:21Z</dcterms:created>
  <dcterms:modified xsi:type="dcterms:W3CDTF">2016-05-23T08:58:57Z</dcterms:modified>
</cp:coreProperties>
</file>