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5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88" r:id="rId1"/>
  </p:sldMasterIdLst>
  <p:notesMasterIdLst>
    <p:notesMasterId r:id="rId31"/>
  </p:notesMasterIdLst>
  <p:sldIdLst>
    <p:sldId id="281" r:id="rId2"/>
    <p:sldId id="284" r:id="rId3"/>
    <p:sldId id="283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87" r:id="rId12"/>
    <p:sldId id="288" r:id="rId13"/>
    <p:sldId id="289" r:id="rId14"/>
    <p:sldId id="290" r:id="rId15"/>
    <p:sldId id="291" r:id="rId16"/>
    <p:sldId id="292" r:id="rId17"/>
    <p:sldId id="293" r:id="rId18"/>
    <p:sldId id="294" r:id="rId19"/>
    <p:sldId id="295" r:id="rId20"/>
    <p:sldId id="286" r:id="rId21"/>
    <p:sldId id="266" r:id="rId22"/>
    <p:sldId id="267" r:id="rId23"/>
    <p:sldId id="268" r:id="rId24"/>
    <p:sldId id="269" r:id="rId25"/>
    <p:sldId id="270" r:id="rId26"/>
    <p:sldId id="271" r:id="rId27"/>
    <p:sldId id="272" r:id="rId28"/>
    <p:sldId id="264" r:id="rId29"/>
    <p:sldId id="273" r:id="rId30"/>
  </p:sldIdLst>
  <p:sldSz cx="121793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545454"/>
        </a:solidFill>
        <a:effectLst/>
        <a:uFillTx/>
        <a:latin typeface="+mj-lt"/>
        <a:ea typeface="+mj-ea"/>
        <a:cs typeface="+mj-cs"/>
        <a:sym typeface="Century Gothic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545454"/>
        </a:solidFill>
        <a:effectLst/>
        <a:uFillTx/>
        <a:latin typeface="+mj-lt"/>
        <a:ea typeface="+mj-ea"/>
        <a:cs typeface="+mj-cs"/>
        <a:sym typeface="Century Gothic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545454"/>
        </a:solidFill>
        <a:effectLst/>
        <a:uFillTx/>
        <a:latin typeface="+mj-lt"/>
        <a:ea typeface="+mj-ea"/>
        <a:cs typeface="+mj-cs"/>
        <a:sym typeface="Century Gothic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545454"/>
        </a:solidFill>
        <a:effectLst/>
        <a:uFillTx/>
        <a:latin typeface="+mj-lt"/>
        <a:ea typeface="+mj-ea"/>
        <a:cs typeface="+mj-cs"/>
        <a:sym typeface="Century Gothic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545454"/>
        </a:solidFill>
        <a:effectLst/>
        <a:uFillTx/>
        <a:latin typeface="+mj-lt"/>
        <a:ea typeface="+mj-ea"/>
        <a:cs typeface="+mj-cs"/>
        <a:sym typeface="Century Gothic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545454"/>
        </a:solidFill>
        <a:effectLst/>
        <a:uFillTx/>
        <a:latin typeface="+mj-lt"/>
        <a:ea typeface="+mj-ea"/>
        <a:cs typeface="+mj-cs"/>
        <a:sym typeface="Century Gothic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545454"/>
        </a:solidFill>
        <a:effectLst/>
        <a:uFillTx/>
        <a:latin typeface="+mj-lt"/>
        <a:ea typeface="+mj-ea"/>
        <a:cs typeface="+mj-cs"/>
        <a:sym typeface="Century Gothic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545454"/>
        </a:solidFill>
        <a:effectLst/>
        <a:uFillTx/>
        <a:latin typeface="+mj-lt"/>
        <a:ea typeface="+mj-ea"/>
        <a:cs typeface="+mj-cs"/>
        <a:sym typeface="Century Gothic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545454"/>
        </a:solidFill>
        <a:effectLst/>
        <a:uFillTx/>
        <a:latin typeface="+mj-lt"/>
        <a:ea typeface="+mj-ea"/>
        <a:cs typeface="+mj-cs"/>
        <a:sym typeface="Century Gothic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545454"/>
        </a:fontRef>
        <a:srgbClr val="545454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E6EE"/>
          </a:solidFill>
        </a:fill>
      </a:tcStyle>
    </a:wholeTbl>
    <a:band2H>
      <a:tcTxStyle/>
      <a:tcStyle>
        <a:tcBdr/>
        <a:fill>
          <a:solidFill>
            <a:srgbClr val="E8F3F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545454"/>
        </a:fontRef>
        <a:srgbClr val="545454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BE7CB"/>
          </a:solidFill>
        </a:fill>
      </a:tcStyle>
    </a:wholeTbl>
    <a:band2H>
      <a:tcTxStyle/>
      <a:tcStyle>
        <a:tcBdr/>
        <a:fill>
          <a:solidFill>
            <a:srgbClr val="EEF3E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545454"/>
        </a:fontRef>
        <a:srgbClr val="545454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FCCCD"/>
          </a:solidFill>
        </a:fill>
      </a:tcStyle>
    </a:wholeTbl>
    <a:band2H>
      <a:tcTxStyle/>
      <a:tcStyle>
        <a:tcBdr/>
        <a:fill>
          <a:solidFill>
            <a:srgbClr val="F7E7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545454"/>
        </a:fontRef>
        <a:srgbClr val="54545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9E9E9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545454"/>
        </a:fontRef>
        <a:srgbClr val="54545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545454"/>
              </a:solidFill>
              <a:prstDash val="solid"/>
              <a:round/>
            </a:ln>
          </a:top>
          <a:bottom>
            <a:ln w="25400" cap="flat">
              <a:solidFill>
                <a:srgbClr val="545454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545454"/>
              </a:solidFill>
              <a:prstDash val="solid"/>
              <a:round/>
            </a:ln>
          </a:top>
          <a:bottom>
            <a:ln w="25400" cap="flat">
              <a:solidFill>
                <a:srgbClr val="545454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545454"/>
        </a:fontRef>
        <a:srgbClr val="545454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CFCF"/>
          </a:solidFill>
        </a:fill>
      </a:tcStyle>
    </a:wholeTbl>
    <a:band2H>
      <a:tcTxStyle/>
      <a:tcStyle>
        <a:tcBdr/>
        <a:fill>
          <a:solidFill>
            <a:srgbClr val="E9E9E9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545454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545454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545454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545454"/>
        </a:fontRef>
        <a:srgbClr val="545454"/>
      </a:tcTxStyle>
      <a:tcStyle>
        <a:tcBdr>
          <a:left>
            <a:ln w="12700" cap="flat">
              <a:solidFill>
                <a:srgbClr val="545454"/>
              </a:solidFill>
              <a:prstDash val="solid"/>
              <a:round/>
            </a:ln>
          </a:left>
          <a:right>
            <a:ln w="12700" cap="flat">
              <a:solidFill>
                <a:srgbClr val="545454"/>
              </a:solidFill>
              <a:prstDash val="solid"/>
              <a:round/>
            </a:ln>
          </a:right>
          <a:top>
            <a:ln w="12700" cap="flat">
              <a:solidFill>
                <a:srgbClr val="545454"/>
              </a:solidFill>
              <a:prstDash val="solid"/>
              <a:round/>
            </a:ln>
          </a:top>
          <a:bottom>
            <a:ln w="12700" cap="flat">
              <a:solidFill>
                <a:srgbClr val="545454"/>
              </a:solidFill>
              <a:prstDash val="solid"/>
              <a:round/>
            </a:ln>
          </a:bottom>
          <a:insideH>
            <a:ln w="12700" cap="flat">
              <a:solidFill>
                <a:srgbClr val="545454"/>
              </a:solidFill>
              <a:prstDash val="solid"/>
              <a:round/>
            </a:ln>
          </a:insideH>
          <a:insideV>
            <a:ln w="12700" cap="flat">
              <a:solidFill>
                <a:srgbClr val="545454"/>
              </a:solidFill>
              <a:prstDash val="solid"/>
              <a:round/>
            </a:ln>
          </a:insideV>
        </a:tcBdr>
        <a:fill>
          <a:solidFill>
            <a:srgbClr val="545454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545454"/>
        </a:fontRef>
        <a:srgbClr val="545454"/>
      </a:tcTxStyle>
      <a:tcStyle>
        <a:tcBdr>
          <a:left>
            <a:ln w="12700" cap="flat">
              <a:solidFill>
                <a:srgbClr val="545454"/>
              </a:solidFill>
              <a:prstDash val="solid"/>
              <a:round/>
            </a:ln>
          </a:left>
          <a:right>
            <a:ln w="12700" cap="flat">
              <a:solidFill>
                <a:srgbClr val="545454"/>
              </a:solidFill>
              <a:prstDash val="solid"/>
              <a:round/>
            </a:ln>
          </a:right>
          <a:top>
            <a:ln w="12700" cap="flat">
              <a:solidFill>
                <a:srgbClr val="545454"/>
              </a:solidFill>
              <a:prstDash val="solid"/>
              <a:round/>
            </a:ln>
          </a:top>
          <a:bottom>
            <a:ln w="12700" cap="flat">
              <a:solidFill>
                <a:srgbClr val="545454"/>
              </a:solidFill>
              <a:prstDash val="solid"/>
              <a:round/>
            </a:ln>
          </a:bottom>
          <a:insideH>
            <a:ln w="12700" cap="flat">
              <a:solidFill>
                <a:srgbClr val="545454"/>
              </a:solidFill>
              <a:prstDash val="solid"/>
              <a:round/>
            </a:ln>
          </a:insideH>
          <a:insideV>
            <a:ln w="12700" cap="flat">
              <a:solidFill>
                <a:srgbClr val="545454"/>
              </a:solidFill>
              <a:prstDash val="solid"/>
              <a:round/>
            </a:ln>
          </a:insideV>
        </a:tcBdr>
        <a:fill>
          <a:solidFill>
            <a:srgbClr val="545454">
              <a:alpha val="20000"/>
            </a:srgbClr>
          </a:solidFill>
        </a:fill>
      </a:tcStyle>
    </a:firstCol>
    <a:lastRow>
      <a:tcTxStyle b="on" i="off">
        <a:fontRef idx="major">
          <a:srgbClr val="545454"/>
        </a:fontRef>
        <a:srgbClr val="545454"/>
      </a:tcTxStyle>
      <a:tcStyle>
        <a:tcBdr>
          <a:left>
            <a:ln w="12700" cap="flat">
              <a:solidFill>
                <a:srgbClr val="545454"/>
              </a:solidFill>
              <a:prstDash val="solid"/>
              <a:round/>
            </a:ln>
          </a:left>
          <a:right>
            <a:ln w="12700" cap="flat">
              <a:solidFill>
                <a:srgbClr val="545454"/>
              </a:solidFill>
              <a:prstDash val="solid"/>
              <a:round/>
            </a:ln>
          </a:right>
          <a:top>
            <a:ln w="50800" cap="flat">
              <a:solidFill>
                <a:srgbClr val="545454"/>
              </a:solidFill>
              <a:prstDash val="solid"/>
              <a:round/>
            </a:ln>
          </a:top>
          <a:bottom>
            <a:ln w="12700" cap="flat">
              <a:solidFill>
                <a:srgbClr val="545454"/>
              </a:solidFill>
              <a:prstDash val="solid"/>
              <a:round/>
            </a:ln>
          </a:bottom>
          <a:insideH>
            <a:ln w="12700" cap="flat">
              <a:solidFill>
                <a:srgbClr val="545454"/>
              </a:solidFill>
              <a:prstDash val="solid"/>
              <a:round/>
            </a:ln>
          </a:insideH>
          <a:insideV>
            <a:ln w="12700" cap="flat">
              <a:solidFill>
                <a:srgbClr val="545454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545454"/>
        </a:fontRef>
        <a:srgbClr val="545454"/>
      </a:tcTxStyle>
      <a:tcStyle>
        <a:tcBdr>
          <a:left>
            <a:ln w="12700" cap="flat">
              <a:solidFill>
                <a:srgbClr val="545454"/>
              </a:solidFill>
              <a:prstDash val="solid"/>
              <a:round/>
            </a:ln>
          </a:left>
          <a:right>
            <a:ln w="12700" cap="flat">
              <a:solidFill>
                <a:srgbClr val="545454"/>
              </a:solidFill>
              <a:prstDash val="solid"/>
              <a:round/>
            </a:ln>
          </a:right>
          <a:top>
            <a:ln w="12700" cap="flat">
              <a:solidFill>
                <a:srgbClr val="545454"/>
              </a:solidFill>
              <a:prstDash val="solid"/>
              <a:round/>
            </a:ln>
          </a:top>
          <a:bottom>
            <a:ln w="25400" cap="flat">
              <a:solidFill>
                <a:srgbClr val="545454"/>
              </a:solidFill>
              <a:prstDash val="solid"/>
              <a:round/>
            </a:ln>
          </a:bottom>
          <a:insideH>
            <a:ln w="12700" cap="flat">
              <a:solidFill>
                <a:srgbClr val="545454"/>
              </a:solidFill>
              <a:prstDash val="solid"/>
              <a:round/>
            </a:ln>
          </a:insideH>
          <a:insideV>
            <a:ln w="12700" cap="flat">
              <a:solidFill>
                <a:srgbClr val="545454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719" autoAdjust="0"/>
    <p:restoredTop sz="94660"/>
  </p:normalViewPr>
  <p:slideViewPr>
    <p:cSldViewPr snapToGrid="0">
      <p:cViewPr varScale="1">
        <p:scale>
          <a:sx n="65" d="100"/>
          <a:sy n="65" d="100"/>
        </p:scale>
        <p:origin x="30" y="25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3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4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5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zh-CN"/>
  <c:roundedCorners val="0"/>
  <c:style val="2"/>
  <c:chart>
    <c:title>
      <c:tx>
        <c:rich>
          <a:bodyPr rot="0"/>
          <a:lstStyle/>
          <a:p>
            <a:pPr>
              <a:defRPr sz="2100" b="1" i="0" u="none" strike="noStrike">
                <a:solidFill>
                  <a:srgbClr val="F2F2F2"/>
                </a:solidFill>
                <a:effectLst>
                  <a:outerShdw blurRad="63500" dist="38100" dir="5400000" algn="tl">
                    <a:srgbClr val="000000">
                      <a:alpha val="40000"/>
                    </a:srgbClr>
                  </a:outerShdw>
                </a:effectLst>
                <a:latin typeface="Century Gothic"/>
              </a:defRPr>
            </a:pPr>
            <a:r>
              <a:rPr lang="en-US" sz="2100" b="1" i="0" u="none" strike="noStrike">
                <a:solidFill>
                  <a:srgbClr val="F2F2F2"/>
                </a:solidFill>
                <a:effectLst>
                  <a:outerShdw blurRad="63500" dist="38100" dir="5400000" algn="tl">
                    <a:srgbClr val="000000">
                      <a:alpha val="40000"/>
                    </a:srgbClr>
                  </a:outerShdw>
                </a:effectLst>
                <a:latin typeface="Century Gothic"/>
              </a:rPr>
              <a:t>Population Of Big City</a:t>
            </a:r>
          </a:p>
        </c:rich>
      </c:tx>
      <c:layout>
        <c:manualLayout>
          <c:xMode val="edge"/>
          <c:yMode val="edge"/>
          <c:x val="0.32022699999999998"/>
          <c:y val="0"/>
          <c:w val="0.359545"/>
          <c:h val="9.2265600000000003E-2"/>
        </c:manualLayout>
      </c:layout>
      <c:overlay val="1"/>
      <c:spPr>
        <a:noFill/>
        <a:effectLst/>
      </c:spPr>
    </c:title>
    <c:autoTitleDeleted val="0"/>
    <c:plotArea>
      <c:layout>
        <c:manualLayout>
          <c:layoutTarget val="inner"/>
          <c:xMode val="edge"/>
          <c:yMode val="edge"/>
          <c:x val="2.1392958627323346E-2"/>
          <c:y val="8.9293912555135663E-2"/>
          <c:w val="0.947662"/>
          <c:h val="0.7319419999999999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Zurich</c:v>
                </c:pt>
              </c:strCache>
            </c:strRef>
          </c:tx>
          <c:spPr>
            <a:gradFill flip="none" rotWithShape="1">
              <a:gsLst>
                <a:gs pos="0">
                  <a:srgbClr val="0C5D6D"/>
                </a:gs>
                <a:gs pos="80000">
                  <a:srgbClr val="107A8F"/>
                </a:gs>
                <a:gs pos="100000">
                  <a:srgbClr val="0D7D93"/>
                </a:gs>
              </a:gsLst>
              <a:lin ang="16200000" scaled="0"/>
            </a:gradFill>
            <a:ln w="12700" cap="flat">
              <a:noFill/>
              <a:miter lim="400000"/>
            </a:ln>
            <a:effectLst>
              <a:outerShdw blurRad="38100" dist="23000" dir="5400000" algn="tl">
                <a:srgbClr val="000000">
                  <a:alpha val="35000"/>
                </a:srgbClr>
              </a:outerShdw>
            </a:effectLst>
          </c:spPr>
          <c:invertIfNegative val="0"/>
          <c:dLbls>
            <c:numFmt formatCode="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0" i="0" u="none" strike="noStrike">
                    <a:solidFill>
                      <a:srgbClr val="D9D9D9"/>
                    </a:solidFill>
                    <a:latin typeface="Century Gothic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Sheet1!$B$1:$B$1</c:f>
              <c:strCache>
                <c:ptCount val="1"/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385000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Geneva</c:v>
                </c:pt>
              </c:strCache>
            </c:strRef>
          </c:tx>
          <c:spPr>
            <a:gradFill flip="none" rotWithShape="1">
              <a:gsLst>
                <a:gs pos="0">
                  <a:srgbClr val="AE191D"/>
                </a:gs>
                <a:gs pos="80000">
                  <a:srgbClr val="E52126"/>
                </a:gs>
                <a:gs pos="100000">
                  <a:srgbClr val="EA1D22"/>
                </a:gs>
              </a:gsLst>
              <a:lin ang="16200000" scaled="0"/>
            </a:gradFill>
            <a:ln w="12700" cap="flat">
              <a:noFill/>
              <a:miter lim="400000"/>
            </a:ln>
            <a:effectLst>
              <a:outerShdw blurRad="38100" dist="23000" dir="5400000" algn="tl">
                <a:srgbClr val="000000">
                  <a:alpha val="35000"/>
                </a:srgbClr>
              </a:outerShdw>
            </a:effectLst>
          </c:spPr>
          <c:invertIfNegative val="0"/>
          <c:dLbls>
            <c:numFmt formatCode="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0" i="0" u="none" strike="noStrike">
                    <a:solidFill>
                      <a:srgbClr val="D9D9D9"/>
                    </a:solidFill>
                    <a:latin typeface="Century Gothic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Sheet1!$B$1:$B$1</c:f>
              <c:strCache>
                <c:ptCount val="1"/>
              </c:strCache>
            </c:strRef>
          </c:cat>
          <c:val>
            <c:numRef>
              <c:f>Sheet1!$B$3:$B$3</c:f>
              <c:numCache>
                <c:formatCode>General</c:formatCode>
                <c:ptCount val="1"/>
                <c:pt idx="0">
                  <c:v>187000</c:v>
                </c:pt>
              </c:numCache>
            </c:numRef>
          </c:val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Basel</c:v>
                </c:pt>
              </c:strCache>
            </c:strRef>
          </c:tx>
          <c:spPr>
            <a:gradFill flip="none" rotWithShape="1">
              <a:gsLst>
                <a:gs pos="0">
                  <a:srgbClr val="029582"/>
                </a:gs>
                <a:gs pos="80000">
                  <a:srgbClr val="03C3AA"/>
                </a:gs>
                <a:gs pos="100000">
                  <a:srgbClr val="00C7AD"/>
                </a:gs>
              </a:gsLst>
              <a:lin ang="16200000" scaled="0"/>
            </a:gradFill>
            <a:ln w="12700" cap="flat">
              <a:noFill/>
              <a:miter lim="400000"/>
            </a:ln>
            <a:effectLst>
              <a:outerShdw blurRad="38100" dist="23000" dir="5400000" algn="tl">
                <a:srgbClr val="000000">
                  <a:alpha val="35000"/>
                </a:srgbClr>
              </a:outerShdw>
            </a:effectLst>
          </c:spPr>
          <c:invertIfNegative val="0"/>
          <c:dLbls>
            <c:numFmt formatCode="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0" i="0" u="none" strike="noStrike">
                    <a:solidFill>
                      <a:srgbClr val="D9D9D9"/>
                    </a:solidFill>
                    <a:latin typeface="Century Gothic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Sheet1!$B$1:$B$1</c:f>
              <c:strCache>
                <c:ptCount val="1"/>
              </c:strCache>
            </c:strRef>
          </c:cat>
          <c:val>
            <c:numRef>
              <c:f>Sheet1!$B$4:$B$4</c:f>
              <c:numCache>
                <c:formatCode>General</c:formatCode>
                <c:ptCount val="1"/>
                <c:pt idx="0">
                  <c:v>163000</c:v>
                </c:pt>
              </c:numCache>
            </c:numRef>
          </c:val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Lausanne</c:v>
                </c:pt>
              </c:strCache>
            </c:strRef>
          </c:tx>
          <c:spPr>
            <a:gradFill flip="none" rotWithShape="1">
              <a:gsLst>
                <a:gs pos="0">
                  <a:srgbClr val="B55200"/>
                </a:gs>
                <a:gs pos="80000">
                  <a:srgbClr val="EE6C00"/>
                </a:gs>
                <a:gs pos="100000">
                  <a:srgbClr val="EF6C00"/>
                </a:gs>
              </a:gsLst>
              <a:lin ang="16200000" scaled="0"/>
            </a:gradFill>
            <a:ln w="12700" cap="flat">
              <a:noFill/>
              <a:miter lim="400000"/>
            </a:ln>
            <a:effectLst>
              <a:outerShdw blurRad="38100" dist="23000" dir="5400000" algn="tl">
                <a:srgbClr val="000000">
                  <a:alpha val="35000"/>
                </a:srgbClr>
              </a:outerShdw>
            </a:effectLst>
          </c:spPr>
          <c:invertIfNegative val="0"/>
          <c:dLbls>
            <c:numFmt formatCode="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0" i="0" u="none" strike="noStrike">
                    <a:solidFill>
                      <a:srgbClr val="D9D9D9"/>
                    </a:solidFill>
                    <a:latin typeface="Century Gothic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Sheet1!$B$1:$B$1</c:f>
              <c:strCache>
                <c:ptCount val="1"/>
              </c:strCache>
            </c:strRef>
          </c:cat>
          <c:val>
            <c:numRef>
              <c:f>Sheet1!$B$5:$B$5</c:f>
              <c:numCache>
                <c:formatCode>General</c:formatCode>
                <c:ptCount val="1"/>
                <c:pt idx="0">
                  <c:v>128000</c:v>
                </c:pt>
              </c:numCache>
            </c:numRef>
          </c:val>
        </c:ser>
        <c:ser>
          <c:idx val="4"/>
          <c:order val="4"/>
          <c:tx>
            <c:strRef>
              <c:f>Sheet1!$A$6</c:f>
              <c:strCache>
                <c:ptCount val="1"/>
                <c:pt idx="0">
                  <c:v>Bern</c:v>
                </c:pt>
              </c:strCache>
            </c:strRef>
          </c:tx>
          <c:spPr>
            <a:gradFill flip="none" rotWithShape="1">
              <a:gsLst>
                <a:gs pos="0">
                  <a:srgbClr val="719A09"/>
                </a:gs>
                <a:gs pos="80000">
                  <a:srgbClr val="95CB0C"/>
                </a:gs>
                <a:gs pos="100000">
                  <a:srgbClr val="97D008"/>
                </a:gs>
              </a:gsLst>
              <a:lin ang="16200000" scaled="0"/>
            </a:gradFill>
            <a:ln w="12700" cap="flat">
              <a:noFill/>
              <a:miter lim="400000"/>
            </a:ln>
            <a:effectLst>
              <a:outerShdw blurRad="38100" dist="23000" dir="5400000" algn="tl">
                <a:srgbClr val="000000">
                  <a:alpha val="35000"/>
                </a:srgbClr>
              </a:outerShdw>
            </a:effectLst>
          </c:spPr>
          <c:invertIfNegative val="0"/>
          <c:dLbls>
            <c:numFmt formatCode="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0" i="0" u="none" strike="noStrike">
                    <a:solidFill>
                      <a:srgbClr val="D9D9D9"/>
                    </a:solidFill>
                    <a:latin typeface="Century Gothic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Sheet1!$B$1:$B$1</c:f>
              <c:strCache>
                <c:ptCount val="1"/>
              </c:strCache>
            </c:strRef>
          </c:cat>
          <c:val>
            <c:numRef>
              <c:f>Sheet1!$B$6:$B$6</c:f>
              <c:numCache>
                <c:formatCode>General</c:formatCode>
                <c:ptCount val="1"/>
                <c:pt idx="0">
                  <c:v>125000</c:v>
                </c:pt>
              </c:numCache>
            </c:numRef>
          </c:val>
        </c:ser>
        <c:ser>
          <c:idx val="5"/>
          <c:order val="5"/>
          <c:tx>
            <c:strRef>
              <c:f>Sheet1!$A$7</c:f>
              <c:strCache>
                <c:ptCount val="1"/>
                <c:pt idx="0">
                  <c:v>Winterhur</c:v>
                </c:pt>
              </c:strCache>
            </c:strRef>
          </c:tx>
          <c:spPr>
            <a:gradFill flip="none" rotWithShape="1">
              <a:gsLst>
                <a:gs pos="0">
                  <a:srgbClr val="B88800"/>
                </a:gs>
                <a:gs pos="80000">
                  <a:srgbClr val="F2B300"/>
                </a:gs>
                <a:gs pos="100000">
                  <a:srgbClr val="F3B400"/>
                </a:gs>
              </a:gsLst>
              <a:lin ang="16200000" scaled="0"/>
            </a:gradFill>
            <a:ln w="12700" cap="flat">
              <a:noFill/>
              <a:miter lim="400000"/>
            </a:ln>
            <a:effectLst>
              <a:outerShdw blurRad="38100" dist="23000" dir="5400000" algn="tl">
                <a:srgbClr val="000000">
                  <a:alpha val="35000"/>
                </a:srgbClr>
              </a:outerShdw>
            </a:effectLst>
          </c:spPr>
          <c:invertIfNegative val="0"/>
          <c:dLbls>
            <c:numFmt formatCode="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0" i="0" u="none" strike="noStrike">
                    <a:solidFill>
                      <a:srgbClr val="D9D9D9"/>
                    </a:solidFill>
                    <a:latin typeface="Century Gothic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Sheet1!$B$1:$B$1</c:f>
              <c:strCache>
                <c:ptCount val="1"/>
              </c:strCache>
            </c:strRef>
          </c:cat>
          <c:val>
            <c:numRef>
              <c:f>Sheet1!$B$7:$B$7</c:f>
              <c:numCache>
                <c:formatCode>General</c:formatCode>
                <c:ptCount val="1"/>
                <c:pt idx="0">
                  <c:v>101000</c:v>
                </c:pt>
              </c:numCache>
            </c:numRef>
          </c:val>
        </c:ser>
        <c:ser>
          <c:idx val="6"/>
          <c:order val="6"/>
          <c:tx>
            <c:strRef>
              <c:f>Sheet1!$A$8</c:f>
              <c:strCache>
                <c:ptCount val="1"/>
                <c:pt idx="0">
                  <c:v>Lucerne</c:v>
                </c:pt>
              </c:strCache>
            </c:strRef>
          </c:tx>
          <c:spPr>
            <a:gradFill flip="none" rotWithShape="1">
              <a:gsLst>
                <a:gs pos="0">
                  <a:srgbClr val="1F94AB"/>
                </a:gs>
                <a:gs pos="80000">
                  <a:srgbClr val="29C2E0"/>
                </a:gs>
                <a:gs pos="100000">
                  <a:srgbClr val="25C6E5"/>
                </a:gs>
              </a:gsLst>
              <a:lin ang="16200000" scaled="0"/>
            </a:gradFill>
            <a:ln w="12700" cap="flat">
              <a:noFill/>
              <a:miter lim="400000"/>
            </a:ln>
            <a:effectLst>
              <a:outerShdw blurRad="38100" dist="23000" dir="5400000" algn="tl">
                <a:srgbClr val="000000">
                  <a:alpha val="35000"/>
                </a:srgbClr>
              </a:outerShdw>
            </a:effectLst>
          </c:spPr>
          <c:invertIfNegative val="0"/>
          <c:dLbls>
            <c:numFmt formatCode="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0" i="0" u="none" strike="noStrike">
                    <a:solidFill>
                      <a:srgbClr val="D9D9D9"/>
                    </a:solidFill>
                    <a:latin typeface="Century Gothic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Sheet1!$B$1:$B$1</c:f>
              <c:strCache>
                <c:ptCount val="1"/>
              </c:strCache>
            </c:strRef>
          </c:cat>
          <c:val>
            <c:numRef>
              <c:f>Sheet1!$B$8:$B$8</c:f>
              <c:numCache>
                <c:formatCode>General</c:formatCode>
                <c:ptCount val="1"/>
                <c:pt idx="0">
                  <c:v>78000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15"/>
        <c:overlap val="-20"/>
        <c:axId val="-1485231600"/>
        <c:axId val="-1485236496"/>
      </c:barChart>
      <c:catAx>
        <c:axId val="-1485231600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ln w="12700" cap="flat">
            <a:solidFill>
              <a:srgbClr val="F2F2F2">
                <a:alpha val="54000"/>
              </a:srgbClr>
            </a:solidFill>
            <a:prstDash val="solid"/>
            <a:round/>
          </a:ln>
        </c:spPr>
        <c:txPr>
          <a:bodyPr rot="0"/>
          <a:lstStyle/>
          <a:p>
            <a:pPr>
              <a:defRPr sz="1100" b="0" i="0" u="none" strike="noStrike">
                <a:solidFill>
                  <a:srgbClr val="D9D9D9"/>
                </a:solidFill>
                <a:latin typeface="Century Gothic"/>
              </a:defRPr>
            </a:pPr>
            <a:endParaRPr lang="en-US"/>
          </a:p>
        </c:txPr>
        <c:crossAx val="-1485236496"/>
        <c:crosses val="autoZero"/>
        <c:auto val="1"/>
        <c:lblAlgn val="ctr"/>
        <c:lblOffset val="100"/>
        <c:noMultiLvlLbl val="1"/>
      </c:catAx>
      <c:valAx>
        <c:axId val="-1485236496"/>
        <c:scaling>
          <c:orientation val="minMax"/>
        </c:scaling>
        <c:delete val="0"/>
        <c:axPos val="t"/>
        <c:majorGridlines>
          <c:spPr>
            <a:ln w="12700" cap="flat">
              <a:solidFill>
                <a:srgbClr val="F2F2F2">
                  <a:alpha val="10000"/>
                </a:srgbClr>
              </a:solidFill>
              <a:prstDash val="solid"/>
              <a:round/>
            </a:ln>
          </c:spPr>
        </c:majorGridlines>
        <c:numFmt formatCode="0" sourceLinked="0"/>
        <c:majorTickMark val="none"/>
        <c:minorTickMark val="none"/>
        <c:tickLblPos val="high"/>
        <c:spPr>
          <a:ln w="12700" cap="flat">
            <a:noFill/>
            <a:prstDash val="solid"/>
            <a:round/>
          </a:ln>
        </c:spPr>
        <c:txPr>
          <a:bodyPr rot="0"/>
          <a:lstStyle/>
          <a:p>
            <a:pPr>
              <a:defRPr sz="1100" b="0" i="0" u="none" strike="noStrike">
                <a:solidFill>
                  <a:srgbClr val="D9D9D9"/>
                </a:solidFill>
                <a:latin typeface="Century Gothic"/>
              </a:defRPr>
            </a:pPr>
            <a:endParaRPr lang="en-US"/>
          </a:p>
        </c:txPr>
        <c:crossAx val="-1485231600"/>
        <c:crosses val="autoZero"/>
        <c:crossBetween val="between"/>
        <c:majorUnit val="100000"/>
        <c:minorUnit val="50000"/>
      </c:valAx>
      <c:spPr>
        <a:noFill/>
        <a:ln w="12700" cap="flat">
          <a:noFill/>
          <a:miter lim="400000"/>
        </a:ln>
        <a:effectLst/>
      </c:spPr>
    </c:plotArea>
    <c:legend>
      <c:legendPos val="b"/>
      <c:layout>
        <c:manualLayout>
          <c:xMode val="edge"/>
          <c:yMode val="edge"/>
          <c:x val="9.6450300000000006E-3"/>
          <c:y val="0.95674499999999996"/>
          <c:w val="0.94920800000000005"/>
          <c:h val="4.3255200000000001E-2"/>
        </c:manualLayout>
      </c:layout>
      <c:overlay val="1"/>
      <c:spPr>
        <a:noFill/>
        <a:ln w="12700" cap="flat">
          <a:noFill/>
          <a:miter lim="400000"/>
        </a:ln>
        <a:effectLst/>
      </c:spPr>
      <c:txPr>
        <a:bodyPr rot="0"/>
        <a:lstStyle/>
        <a:p>
          <a:pPr>
            <a:defRPr sz="1100" b="0" i="0" u="none" strike="noStrike">
              <a:solidFill>
                <a:srgbClr val="D9D9D9"/>
              </a:solidFill>
              <a:latin typeface="Century Gothic"/>
            </a:defRPr>
          </a:pPr>
          <a:endParaRPr lang="en-US"/>
        </a:p>
      </c:txPr>
    </c:legend>
    <c:plotVisOnly val="1"/>
    <c:dispBlanksAs val="gap"/>
    <c:showDLblsOverMax val="1"/>
  </c:chart>
  <c:spPr>
    <a:gradFill flip="none" rotWithShape="1">
      <a:gsLst>
        <a:gs pos="0">
          <a:srgbClr val="909090"/>
        </a:gs>
        <a:gs pos="100000">
          <a:srgbClr val="6E6E6E"/>
        </a:gs>
      </a:gsLst>
      <a:path path="circle">
        <a:fillToRect l="37721" t="-19636" r="62278" b="119636"/>
      </a:path>
    </a:gradFill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/>
          <a:lstStyle/>
          <a:p>
            <a:pPr>
              <a:defRPr/>
            </a:pPr>
            <a:r>
              <a:rPr lang="en-US"/>
              <a:t>Languages</a:t>
            </a:r>
          </a:p>
        </c:rich>
      </c:tx>
      <c:layout>
        <c:manualLayout>
          <c:xMode val="edge"/>
          <c:yMode val="edge"/>
          <c:x val="0.38107410480745285"/>
          <c:y val="0"/>
          <c:w val="0.23785200000000001"/>
          <c:h val="0.108135"/>
        </c:manualLayout>
      </c:layout>
      <c:overlay val="1"/>
      <c:spPr>
        <a:noFill/>
        <a:effectLst/>
      </c:spPr>
    </c:title>
    <c:autoTitleDeleted val="0"/>
    <c:plotArea>
      <c:layout>
        <c:manualLayout>
          <c:layoutTarget val="inner"/>
          <c:xMode val="edge"/>
          <c:yMode val="edge"/>
          <c:x val="0.105485"/>
          <c:y val="0.108135"/>
          <c:w val="0.78903100000000004"/>
          <c:h val="0.77419300000000002"/>
        </c:manualLayout>
      </c:layout>
      <c:pieChart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Languages</c:v>
                </c:pt>
              </c:strCache>
            </c:strRef>
          </c:tx>
          <c:spPr>
            <a:solidFill>
              <a:schemeClr val="accent1"/>
            </a:solidFill>
            <a:ln w="12700" cap="flat">
              <a:noFill/>
              <a:miter lim="400000"/>
            </a:ln>
            <a:effectLst/>
          </c:spPr>
          <c:dPt>
            <c:idx val="0"/>
            <c:bubble3D val="0"/>
          </c:dPt>
          <c:dPt>
            <c:idx val="1"/>
            <c:bubble3D val="0"/>
            <c:spPr>
              <a:solidFill>
                <a:schemeClr val="accent2"/>
              </a:solidFill>
              <a:ln w="12700" cap="flat">
                <a:noFill/>
                <a:miter lim="400000"/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2700" cap="flat">
                <a:noFill/>
                <a:miter lim="400000"/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2700" cap="flat">
                <a:noFill/>
                <a:miter lim="400000"/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2700" cap="flat">
                <a:noFill/>
                <a:miter lim="400000"/>
              </a:ln>
              <a:effectLst/>
            </c:spPr>
          </c:dPt>
          <c:dLbls>
            <c:dLbl>
              <c:idx val="0"/>
              <c:layout>
                <c:manualLayout>
                  <c:x val="-0.2099943417426744"/>
                  <c:y val="-7.1837230990803816E-2"/>
                </c:manualLayout>
              </c:layout>
              <c:numFmt formatCode="0%" sourceLinked="0"/>
              <c:spPr/>
              <c:txPr>
                <a:bodyPr/>
                <a:lstStyle/>
                <a:p>
                  <a:pPr>
                    <a:defRPr sz="1600"/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15018093798527016"/>
                  <c:y val="-1.722154670696148E-2"/>
                </c:manualLayout>
              </c:layout>
              <c:numFmt formatCode="0%" sourceLinked="0"/>
              <c:spPr/>
              <c:txPr>
                <a:bodyPr/>
                <a:lstStyle/>
                <a:p>
                  <a:pPr>
                    <a:defRPr sz="1600"/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1400"/>
                  </a:pPr>
                  <a:endParaRPr lang="en-US"/>
                </a:p>
              </c:txPr>
              <c:dLblPos val="in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3"/>
              <c:layout/>
              <c:numFmt formatCode="0%" sourceLinked="0"/>
              <c:spPr/>
              <c:txPr>
                <a:bodyPr/>
                <a:lstStyle/>
                <a:p>
                  <a:pPr>
                    <a:defRPr sz="1400"/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numFmt formatCode="0%" sourceLinked="0"/>
              <c:spPr/>
              <c:txPr>
                <a:bodyPr/>
                <a:lstStyle/>
                <a:p>
                  <a:pPr>
                    <a:defRPr sz="1400"/>
                  </a:pPr>
                  <a:endParaRPr lang="en-US"/>
                </a:p>
              </c:txPr>
              <c:dLblPos val="inEnd"/>
              <c:showLegendKey val="0"/>
              <c:showVal val="0"/>
              <c:showCatName val="1"/>
              <c:showSerName val="0"/>
              <c:showPercent val="1"/>
              <c:showBubbleSize val="0"/>
            </c:dLbl>
            <c:numFmt formatCode="0%" sourceLinked="0"/>
            <c:spPr>
              <a:noFill/>
              <a:ln>
                <a:noFill/>
              </a:ln>
              <a:effectLst/>
            </c:spPr>
            <c:dLblPos val="in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Sheet1!$B$1:$F$1</c:f>
              <c:strCache>
                <c:ptCount val="5"/>
                <c:pt idx="0">
                  <c:v>German</c:v>
                </c:pt>
                <c:pt idx="1">
                  <c:v>French</c:v>
                </c:pt>
                <c:pt idx="2">
                  <c:v>Italian</c:v>
                </c:pt>
                <c:pt idx="3">
                  <c:v>Romansh</c:v>
                </c:pt>
                <c:pt idx="4">
                  <c:v>Others</c:v>
                </c:pt>
              </c:strCache>
            </c:strRef>
          </c:cat>
          <c:val>
            <c:numRef>
              <c:f>Sheet1!$B$2:$F$2</c:f>
              <c:numCache>
                <c:formatCode>General</c:formatCode>
                <c:ptCount val="5"/>
                <c:pt idx="0">
                  <c:v>0.63500000000000001</c:v>
                </c:pt>
                <c:pt idx="1">
                  <c:v>0.22500000000000001</c:v>
                </c:pt>
                <c:pt idx="2">
                  <c:v>8.1000000000000003E-2</c:v>
                </c:pt>
                <c:pt idx="3">
                  <c:v>5.0000000000000001E-3</c:v>
                </c:pt>
                <c:pt idx="4">
                  <c:v>6.6000000000000003E-2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 w="12700" cap="flat">
          <a:noFill/>
          <a:miter lim="400000"/>
        </a:ln>
        <a:effectLst/>
      </c:spPr>
    </c:plotArea>
    <c:legend>
      <c:legendPos val="t"/>
      <c:layout>
        <c:manualLayout>
          <c:xMode val="edge"/>
          <c:yMode val="edge"/>
          <c:x val="0.80827482832984998"/>
          <c:y val="0.71856709440555322"/>
          <c:w val="0.16767952915953646"/>
          <c:h val="0.26943890259594611"/>
        </c:manualLayout>
      </c:layout>
      <c:overlay val="1"/>
      <c:spPr>
        <a:noFill/>
        <a:ln w="12700" cap="flat">
          <a:noFill/>
          <a:miter lim="400000"/>
        </a:ln>
        <a:effectLst/>
      </c:spPr>
      <c:txPr>
        <a:bodyPr rot="0"/>
        <a:lstStyle/>
        <a:p>
          <a:pPr>
            <a:defRPr/>
          </a:pPr>
          <a:endParaRPr lang="en-US"/>
        </a:p>
      </c:txPr>
    </c:legend>
    <c:plotVisOnly val="1"/>
    <c:dispBlanksAs val="gap"/>
    <c:showDLblsOverMax val="1"/>
  </c:chart>
  <c:spPr>
    <a:noFill/>
    <a:ln>
      <a:noFill/>
    </a:ln>
    <a:effectLst/>
  </c:spPr>
  <c:txPr>
    <a:bodyPr/>
    <a:lstStyle/>
    <a:p>
      <a:pPr>
        <a:defRPr>
          <a:solidFill>
            <a:sysClr val="windowText" lastClr="000000"/>
          </a:solidFill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zh-CN"/>
  <c:roundedCorners val="0"/>
  <c:style val="2"/>
  <c:chart>
    <c:title>
      <c:tx>
        <c:rich>
          <a:bodyPr rot="0"/>
          <a:lstStyle/>
          <a:p>
            <a:pPr>
              <a:defRPr sz="1800" b="1" i="0" u="none" strike="noStrike">
                <a:solidFill>
                  <a:srgbClr val="545454"/>
                </a:solidFill>
                <a:latin typeface="Century Gothic"/>
              </a:defRPr>
            </a:pPr>
            <a:r>
              <a:rPr lang="en-US" sz="1800" b="1" i="0" u="none" strike="noStrike">
                <a:solidFill>
                  <a:srgbClr val="545454"/>
                </a:solidFill>
                <a:latin typeface="Century Gothic"/>
              </a:rPr>
              <a:t>Religions</a:t>
            </a:r>
          </a:p>
        </c:rich>
      </c:tx>
      <c:layout>
        <c:manualLayout>
          <c:xMode val="edge"/>
          <c:yMode val="edge"/>
          <c:x val="0.28003099999999997"/>
          <c:y val="0"/>
          <c:w val="0.12545799999999999"/>
          <c:h val="6.2731300000000004E-2"/>
        </c:manualLayout>
      </c:layout>
      <c:overlay val="1"/>
      <c:spPr>
        <a:noFill/>
        <a:effectLst/>
      </c:spPr>
    </c:title>
    <c:autoTitleDeleted val="0"/>
    <c:view3D>
      <c:rotX val="50"/>
      <c:hPercent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1.1438349348732225E-4"/>
          <c:y val="8.9248804655548547E-2"/>
          <c:w val="0.68552000000000002"/>
          <c:h val="0.90109399999999995"/>
        </c:manualLayout>
      </c:layout>
      <c:pie3DChart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Religions</c:v>
                </c:pt>
              </c:strCache>
            </c:strRef>
          </c:tx>
          <c:spPr>
            <a:solidFill>
              <a:srgbClr val="00B050"/>
            </a:solidFill>
            <a:ln w="12700" cap="flat">
              <a:noFill/>
              <a:miter lim="400000"/>
            </a:ln>
            <a:effectLst/>
            <a:sp3d prstMaterial="matte"/>
          </c:spPr>
          <c:dPt>
            <c:idx val="0"/>
            <c:bubble3D val="0"/>
          </c:dPt>
          <c:dPt>
            <c:idx val="1"/>
            <c:bubble3D val="0"/>
            <c:spPr>
              <a:solidFill>
                <a:srgbClr val="BC8B00"/>
              </a:solidFill>
              <a:ln w="12700" cap="flat">
                <a:noFill/>
                <a:miter lim="400000"/>
              </a:ln>
              <a:effectLst/>
              <a:sp3d prstMaterial="matte"/>
            </c:spPr>
          </c:dPt>
          <c:dPt>
            <c:idx val="2"/>
            <c:bubble3D val="0"/>
            <c:spPr>
              <a:solidFill>
                <a:srgbClr val="FFFF00"/>
              </a:solidFill>
              <a:ln w="12700" cap="flat">
                <a:noFill/>
                <a:miter lim="400000"/>
              </a:ln>
              <a:effectLst/>
              <a:sp3d prstMaterial="matte"/>
            </c:spPr>
          </c:dPt>
          <c:dPt>
            <c:idx val="3"/>
            <c:bubble3D val="0"/>
            <c:spPr>
              <a:solidFill>
                <a:srgbClr val="0070C0"/>
              </a:solidFill>
              <a:ln w="12700" cap="flat">
                <a:noFill/>
                <a:miter lim="400000"/>
              </a:ln>
              <a:effectLst/>
              <a:sp3d prstMaterial="matte"/>
            </c:spPr>
          </c:dPt>
          <c:dPt>
            <c:idx val="4"/>
            <c:bubble3D val="0"/>
            <c:spPr>
              <a:solidFill>
                <a:srgbClr val="6C8C1A"/>
              </a:solidFill>
              <a:ln w="12700" cap="flat">
                <a:noFill/>
                <a:miter lim="400000"/>
              </a:ln>
              <a:effectLst/>
              <a:sp3d prstMaterial="matte"/>
            </c:spPr>
          </c:dPt>
          <c:dPt>
            <c:idx val="5"/>
            <c:bubble3D val="0"/>
            <c:spPr>
              <a:solidFill>
                <a:schemeClr val="accent6"/>
              </a:solidFill>
              <a:ln w="12700" cap="flat">
                <a:noFill/>
                <a:miter lim="400000"/>
              </a:ln>
              <a:effectLst/>
              <a:sp3d prstMaterial="matte"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1300" b="1" i="0" u="none" strike="noStrike">
                      <a:solidFill>
                        <a:srgbClr val="000000"/>
                      </a:solidFill>
                      <a:latin typeface="Century Gothic"/>
                    </a:defRPr>
                  </a:pPr>
                  <a:endParaRPr lang="en-US"/>
                </a:p>
              </c:txPr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1300" b="1" i="0" u="none" strike="noStrike">
                      <a:solidFill>
                        <a:srgbClr val="000000"/>
                      </a:solidFill>
                      <a:latin typeface="Century Gothic"/>
                    </a:defRPr>
                  </a:pPr>
                  <a:endParaRPr lang="en-US"/>
                </a:p>
              </c:txPr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1300" b="1" i="0" u="none" strike="noStrike">
                      <a:solidFill>
                        <a:srgbClr val="000000"/>
                      </a:solidFill>
                      <a:latin typeface="Century Gothic"/>
                    </a:defRPr>
                  </a:pPr>
                  <a:endParaRPr lang="en-US"/>
                </a:p>
              </c:txPr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sz="1300" b="1" i="0" u="none" strike="noStrike">
                      <a:solidFill>
                        <a:srgbClr val="000000"/>
                      </a:solidFill>
                      <a:latin typeface="Century Gothic"/>
                    </a:defRPr>
                  </a:pPr>
                  <a:endParaRPr lang="en-US"/>
                </a:p>
              </c:txPr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4"/>
              <c:numFmt formatCode="0%" sourceLinked="0"/>
              <c:spPr/>
              <c:txPr>
                <a:bodyPr/>
                <a:lstStyle/>
                <a:p>
                  <a:pPr>
                    <a:defRPr sz="1300" b="1" i="0" u="none" strike="noStrike">
                      <a:solidFill>
                        <a:srgbClr val="000000"/>
                      </a:solidFill>
                      <a:latin typeface="Century Gothic"/>
                    </a:defRPr>
                  </a:pPr>
                  <a:endParaRPr lang="en-US"/>
                </a:p>
              </c:txPr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5"/>
              <c:numFmt formatCode="0%" sourceLinked="0"/>
              <c:spPr/>
              <c:txPr>
                <a:bodyPr/>
                <a:lstStyle/>
                <a:p>
                  <a:pPr>
                    <a:defRPr sz="1300" b="1" i="0" u="none" strike="noStrike">
                      <a:solidFill>
                        <a:srgbClr val="000000"/>
                      </a:solidFill>
                      <a:latin typeface="Century Gothic"/>
                    </a:defRPr>
                  </a:pPr>
                  <a:endParaRPr lang="en-US"/>
                </a:p>
              </c:txPr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 i="0" u="none" strike="noStrike">
                    <a:solidFill>
                      <a:srgbClr val="000000"/>
                    </a:solidFill>
                    <a:latin typeface="Century Gothic"/>
                  </a:defRPr>
                </a:pPr>
                <a:endParaRPr lang="en-US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Sheet1!$B$1:$G$1</c:f>
              <c:strCache>
                <c:ptCount val="6"/>
                <c:pt idx="0">
                  <c:v>Christian(Catholic)</c:v>
                </c:pt>
                <c:pt idx="1">
                  <c:v>Christian(Potestant)</c:v>
                </c:pt>
                <c:pt idx="2">
                  <c:v>Other Christianity</c:v>
                </c:pt>
                <c:pt idx="3">
                  <c:v>Islamists</c:v>
                </c:pt>
                <c:pt idx="4">
                  <c:v>Jews/Hindus/Buddhist</c:v>
                </c:pt>
                <c:pt idx="5">
                  <c:v>No religious</c:v>
                </c:pt>
              </c:strCache>
            </c:strRef>
          </c:cat>
          <c:val>
            <c:numRef>
              <c:f>Sheet1!$B$2:$G$2</c:f>
              <c:numCache>
                <c:formatCode>General</c:formatCode>
                <c:ptCount val="6"/>
                <c:pt idx="0">
                  <c:v>0.39</c:v>
                </c:pt>
                <c:pt idx="1">
                  <c:v>0.3</c:v>
                </c:pt>
                <c:pt idx="2">
                  <c:v>0.03</c:v>
                </c:pt>
                <c:pt idx="3">
                  <c:v>0.05</c:v>
                </c:pt>
                <c:pt idx="4">
                  <c:v>0.02</c:v>
                </c:pt>
                <c:pt idx="5">
                  <c:v>0.21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 w="12700" cap="flat">
          <a:noFill/>
          <a:miter lim="400000"/>
        </a:ln>
        <a:effectLst/>
      </c:spPr>
    </c:plotArea>
    <c:legend>
      <c:legendPos val="r"/>
      <c:layout>
        <c:manualLayout>
          <c:xMode val="edge"/>
          <c:yMode val="edge"/>
          <c:x val="0.68568852194983343"/>
          <c:y val="0.28169730295197426"/>
          <c:w val="0.28825461047547629"/>
          <c:h val="0.54517040107127213"/>
        </c:manualLayout>
      </c:layout>
      <c:overlay val="1"/>
      <c:spPr>
        <a:solidFill>
          <a:srgbClr val="F2F2F2">
            <a:alpha val="39000"/>
          </a:srgbClr>
        </a:solidFill>
        <a:ln w="12700" cap="flat">
          <a:noFill/>
          <a:miter lim="400000"/>
        </a:ln>
        <a:effectLst/>
      </c:spPr>
      <c:txPr>
        <a:bodyPr rot="0"/>
        <a:lstStyle/>
        <a:p>
          <a:pPr>
            <a:defRPr sz="1400" b="0" i="0" u="none" strike="noStrike">
              <a:solidFill>
                <a:srgbClr val="7F7F7F"/>
              </a:solidFill>
              <a:latin typeface="Century Gothic"/>
            </a:defRPr>
          </a:pPr>
          <a:endParaRPr lang="en-US"/>
        </a:p>
      </c:txPr>
    </c:legend>
    <c:plotVisOnly val="1"/>
    <c:dispBlanksAs val="gap"/>
    <c:showDLblsOverMax val="1"/>
  </c:chart>
  <c:spPr>
    <a:gradFill flip="none" rotWithShape="1">
      <a:gsLst>
        <a:gs pos="0">
          <a:srgbClr val="FFFFFF"/>
        </a:gs>
        <a:gs pos="39000">
          <a:srgbClr val="FFFFFF"/>
        </a:gs>
        <a:gs pos="100000">
          <a:srgbClr val="BFBFBF"/>
        </a:gs>
      </a:gsLst>
      <a:path path="circle">
        <a:fillToRect l="37721" t="-19636" r="62278" b="119636"/>
      </a:path>
    </a:gradFill>
    <a:ln w="12700" cap="flat">
      <a:solidFill>
        <a:srgbClr val="D4D4D4"/>
      </a:solidFill>
      <a:prstDash val="solid"/>
      <a:round/>
    </a:ln>
    <a:effectLst/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45339481322783592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600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4.2755836785343261E-2"/>
          <c:y val="0.20951004484323119"/>
          <c:w val="0.87452108870054157"/>
          <c:h val="0.75224176734636961"/>
        </c:manualLayout>
      </c:layout>
      <c:pie3DChart>
        <c:varyColors val="1"/>
        <c:ser>
          <c:idx val="0"/>
          <c:order val="0"/>
          <c:tx>
            <c:strRef>
              <c:f>工作表1!$B$1</c:f>
              <c:strCache>
                <c:ptCount val="1"/>
                <c:pt idx="0">
                  <c:v>GDP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spc="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工作表1!$A$2:$A$5</c:f>
              <c:strCache>
                <c:ptCount val="3"/>
                <c:pt idx="0">
                  <c:v>Agriculture</c:v>
                </c:pt>
                <c:pt idx="1">
                  <c:v>Industry</c:v>
                </c:pt>
                <c:pt idx="2">
                  <c:v>Services</c:v>
                </c:pt>
              </c:strCache>
            </c:strRef>
          </c:cat>
          <c:val>
            <c:numRef>
              <c:f>工作表1!$B$2:$B$5</c:f>
              <c:numCache>
                <c:formatCode>0.00%</c:formatCode>
                <c:ptCount val="3"/>
                <c:pt idx="0">
                  <c:v>1.2999999999999999E-2</c:v>
                </c:pt>
                <c:pt idx="1">
                  <c:v>0.27700000000000002</c:v>
                </c:pt>
                <c:pt idx="2" formatCode="0%">
                  <c:v>0.71</c:v>
                </c:pt>
              </c:numCache>
            </c:numRef>
          </c:val>
          <c:extLst/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explosion val="2"/>
          <c:dPt>
            <c:idx val="0"/>
            <c:bubble3D val="0"/>
            <c:explosion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Sheet1!$A$2:$A$5</c:f>
              <c:strCache>
                <c:ptCount val="4"/>
                <c:pt idx="0">
                  <c:v>Asia</c:v>
                </c:pt>
                <c:pt idx="1">
                  <c:v>Europe</c:v>
                </c:pt>
                <c:pt idx="2">
                  <c:v>America</c:v>
                </c:pt>
                <c:pt idx="3">
                  <c:v>Africa &amp; Oceania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0.55000000000000004</c:v>
                </c:pt>
                <c:pt idx="1">
                  <c:v>0.28999999999999998</c:v>
                </c:pt>
                <c:pt idx="2">
                  <c:v>0.14000000000000001</c:v>
                </c:pt>
                <c:pt idx="3">
                  <c:v>0.01</c:v>
                </c:pt>
              </c:numCache>
            </c:numRef>
          </c:val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127485067394207"/>
          <c:y val="0.42400108379638768"/>
          <c:w val="0.2645902508342865"/>
          <c:h val="0.53895991117085362"/>
        </c:manualLayout>
      </c:layout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hape 112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3" name="Shape 113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50593240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solidFill>
          <a:srgbClr val="2A2A2A"/>
        </a:solidFill>
        <a:latin typeface="+mj-lt"/>
        <a:ea typeface="+mj-ea"/>
        <a:cs typeface="+mj-cs"/>
        <a:sym typeface="Century Gothic"/>
      </a:defRPr>
    </a:lvl1pPr>
    <a:lvl2pPr indent="228600" latinLnBrk="0">
      <a:defRPr sz="1200">
        <a:solidFill>
          <a:srgbClr val="2A2A2A"/>
        </a:solidFill>
        <a:latin typeface="+mj-lt"/>
        <a:ea typeface="+mj-ea"/>
        <a:cs typeface="+mj-cs"/>
        <a:sym typeface="Century Gothic"/>
      </a:defRPr>
    </a:lvl2pPr>
    <a:lvl3pPr indent="457200" latinLnBrk="0">
      <a:defRPr sz="1200">
        <a:solidFill>
          <a:srgbClr val="2A2A2A"/>
        </a:solidFill>
        <a:latin typeface="+mj-lt"/>
        <a:ea typeface="+mj-ea"/>
        <a:cs typeface="+mj-cs"/>
        <a:sym typeface="Century Gothic"/>
      </a:defRPr>
    </a:lvl3pPr>
    <a:lvl4pPr indent="685800" latinLnBrk="0">
      <a:defRPr sz="1200">
        <a:solidFill>
          <a:srgbClr val="2A2A2A"/>
        </a:solidFill>
        <a:latin typeface="+mj-lt"/>
        <a:ea typeface="+mj-ea"/>
        <a:cs typeface="+mj-cs"/>
        <a:sym typeface="Century Gothic"/>
      </a:defRPr>
    </a:lvl4pPr>
    <a:lvl5pPr indent="914400" latinLnBrk="0">
      <a:defRPr sz="1200">
        <a:solidFill>
          <a:srgbClr val="2A2A2A"/>
        </a:solidFill>
        <a:latin typeface="+mj-lt"/>
        <a:ea typeface="+mj-ea"/>
        <a:cs typeface="+mj-cs"/>
        <a:sym typeface="Century Gothic"/>
      </a:defRPr>
    </a:lvl5pPr>
    <a:lvl6pPr indent="1143000" latinLnBrk="0">
      <a:defRPr sz="1200">
        <a:solidFill>
          <a:srgbClr val="2A2A2A"/>
        </a:solidFill>
        <a:latin typeface="+mj-lt"/>
        <a:ea typeface="+mj-ea"/>
        <a:cs typeface="+mj-cs"/>
        <a:sym typeface="Century Gothic"/>
      </a:defRPr>
    </a:lvl6pPr>
    <a:lvl7pPr indent="1371600" latinLnBrk="0">
      <a:defRPr sz="1200">
        <a:solidFill>
          <a:srgbClr val="2A2A2A"/>
        </a:solidFill>
        <a:latin typeface="+mj-lt"/>
        <a:ea typeface="+mj-ea"/>
        <a:cs typeface="+mj-cs"/>
        <a:sym typeface="Century Gothic"/>
      </a:defRPr>
    </a:lvl7pPr>
    <a:lvl8pPr indent="1600200" latinLnBrk="0">
      <a:defRPr sz="1200">
        <a:solidFill>
          <a:srgbClr val="2A2A2A"/>
        </a:solidFill>
        <a:latin typeface="+mj-lt"/>
        <a:ea typeface="+mj-ea"/>
        <a:cs typeface="+mj-cs"/>
        <a:sym typeface="Century Gothic"/>
      </a:defRPr>
    </a:lvl8pPr>
    <a:lvl9pPr indent="1828800" latinLnBrk="0">
      <a:defRPr sz="1200">
        <a:solidFill>
          <a:srgbClr val="2A2A2A"/>
        </a:solidFill>
        <a:latin typeface="+mj-lt"/>
        <a:ea typeface="+mj-ea"/>
        <a:cs typeface="+mj-cs"/>
        <a:sym typeface="Century Gothic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4175" y="685800"/>
            <a:ext cx="608965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69652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1"/>
            <a:ext cx="121793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Freeform 9"/>
          <p:cNvSpPr/>
          <p:nvPr/>
        </p:nvSpPr>
        <p:spPr>
          <a:xfrm>
            <a:off x="24" y="8"/>
            <a:ext cx="12179278" cy="4571994"/>
          </a:xfrm>
          <a:custGeom>
            <a:avLst/>
            <a:gdLst/>
            <a:ahLst/>
            <a:cxnLst/>
            <a:rect l="l" t="t" r="r" b="b"/>
            <a:pathLst>
              <a:path w="12191978" h="4571994">
                <a:moveTo>
                  <a:pt x="1" y="4316129"/>
                </a:moveTo>
                <a:lnTo>
                  <a:pt x="255863" y="4571991"/>
                </a:lnTo>
                <a:lnTo>
                  <a:pt x="203619" y="4571991"/>
                </a:lnTo>
                <a:lnTo>
                  <a:pt x="1" y="4368373"/>
                </a:lnTo>
                <a:close/>
                <a:moveTo>
                  <a:pt x="12191973" y="4312831"/>
                </a:moveTo>
                <a:lnTo>
                  <a:pt x="12191972" y="4365076"/>
                </a:lnTo>
                <a:lnTo>
                  <a:pt x="11985055" y="4571992"/>
                </a:lnTo>
                <a:lnTo>
                  <a:pt x="11932811" y="4571993"/>
                </a:lnTo>
                <a:close/>
                <a:moveTo>
                  <a:pt x="11817249" y="4076816"/>
                </a:moveTo>
                <a:lnTo>
                  <a:pt x="11928074" y="4076816"/>
                </a:lnTo>
                <a:lnTo>
                  <a:pt x="11928074" y="4187641"/>
                </a:lnTo>
                <a:lnTo>
                  <a:pt x="11817249" y="4187641"/>
                </a:lnTo>
                <a:close/>
                <a:moveTo>
                  <a:pt x="10766437" y="4076816"/>
                </a:moveTo>
                <a:lnTo>
                  <a:pt x="10877262" y="4076816"/>
                </a:lnTo>
                <a:lnTo>
                  <a:pt x="10877262" y="4187641"/>
                </a:lnTo>
                <a:lnTo>
                  <a:pt x="10766437" y="4187641"/>
                </a:lnTo>
                <a:close/>
                <a:moveTo>
                  <a:pt x="9715629" y="4076816"/>
                </a:moveTo>
                <a:lnTo>
                  <a:pt x="9826454" y="4076816"/>
                </a:lnTo>
                <a:lnTo>
                  <a:pt x="9826454" y="4187641"/>
                </a:lnTo>
                <a:lnTo>
                  <a:pt x="9715629" y="4187641"/>
                </a:lnTo>
                <a:close/>
                <a:moveTo>
                  <a:pt x="8664821" y="4076816"/>
                </a:moveTo>
                <a:lnTo>
                  <a:pt x="8775646" y="4076816"/>
                </a:lnTo>
                <a:lnTo>
                  <a:pt x="8775646" y="4187641"/>
                </a:lnTo>
                <a:lnTo>
                  <a:pt x="8664821" y="4187641"/>
                </a:lnTo>
                <a:close/>
                <a:moveTo>
                  <a:pt x="7614013" y="4076816"/>
                </a:moveTo>
                <a:lnTo>
                  <a:pt x="7724838" y="4076816"/>
                </a:lnTo>
                <a:lnTo>
                  <a:pt x="7724838" y="4187641"/>
                </a:lnTo>
                <a:lnTo>
                  <a:pt x="7614013" y="4187641"/>
                </a:lnTo>
                <a:close/>
                <a:moveTo>
                  <a:pt x="6563205" y="4076816"/>
                </a:moveTo>
                <a:lnTo>
                  <a:pt x="6674030" y="4076816"/>
                </a:lnTo>
                <a:lnTo>
                  <a:pt x="6674030" y="4187641"/>
                </a:lnTo>
                <a:lnTo>
                  <a:pt x="6563205" y="4187641"/>
                </a:lnTo>
                <a:close/>
                <a:moveTo>
                  <a:pt x="5512397" y="4076816"/>
                </a:moveTo>
                <a:lnTo>
                  <a:pt x="5623222" y="4076816"/>
                </a:lnTo>
                <a:lnTo>
                  <a:pt x="5623222" y="4187641"/>
                </a:lnTo>
                <a:lnTo>
                  <a:pt x="5512397" y="4187641"/>
                </a:lnTo>
                <a:close/>
                <a:moveTo>
                  <a:pt x="4461589" y="4076816"/>
                </a:moveTo>
                <a:lnTo>
                  <a:pt x="4572414" y="4076816"/>
                </a:lnTo>
                <a:lnTo>
                  <a:pt x="4572414" y="4187641"/>
                </a:lnTo>
                <a:lnTo>
                  <a:pt x="4461589" y="4187641"/>
                </a:lnTo>
                <a:close/>
                <a:moveTo>
                  <a:pt x="3410782" y="4076816"/>
                </a:moveTo>
                <a:lnTo>
                  <a:pt x="3521608" y="4076816"/>
                </a:lnTo>
                <a:lnTo>
                  <a:pt x="3521608" y="4187641"/>
                </a:lnTo>
                <a:lnTo>
                  <a:pt x="3410782" y="4187641"/>
                </a:lnTo>
                <a:close/>
                <a:moveTo>
                  <a:pt x="2359975" y="4076816"/>
                </a:moveTo>
                <a:lnTo>
                  <a:pt x="2470800" y="4076816"/>
                </a:lnTo>
                <a:lnTo>
                  <a:pt x="2470800" y="4187641"/>
                </a:lnTo>
                <a:lnTo>
                  <a:pt x="2359975" y="4187641"/>
                </a:lnTo>
                <a:close/>
                <a:moveTo>
                  <a:pt x="1309167" y="4076816"/>
                </a:moveTo>
                <a:lnTo>
                  <a:pt x="1419992" y="4076816"/>
                </a:lnTo>
                <a:lnTo>
                  <a:pt x="1419992" y="4187641"/>
                </a:lnTo>
                <a:lnTo>
                  <a:pt x="1309167" y="4187641"/>
                </a:lnTo>
                <a:close/>
                <a:moveTo>
                  <a:pt x="258359" y="4076816"/>
                </a:moveTo>
                <a:lnTo>
                  <a:pt x="369184" y="4076816"/>
                </a:lnTo>
                <a:lnTo>
                  <a:pt x="369184" y="4187641"/>
                </a:lnTo>
                <a:lnTo>
                  <a:pt x="258359" y="4187641"/>
                </a:lnTo>
                <a:close/>
                <a:moveTo>
                  <a:pt x="11291841" y="3551209"/>
                </a:moveTo>
                <a:lnTo>
                  <a:pt x="11402666" y="3551209"/>
                </a:lnTo>
                <a:lnTo>
                  <a:pt x="11402666" y="3662034"/>
                </a:lnTo>
                <a:lnTo>
                  <a:pt x="11291841" y="3662034"/>
                </a:lnTo>
                <a:close/>
                <a:moveTo>
                  <a:pt x="10241033" y="3551209"/>
                </a:moveTo>
                <a:lnTo>
                  <a:pt x="10351858" y="3551209"/>
                </a:lnTo>
                <a:lnTo>
                  <a:pt x="10351858" y="3662034"/>
                </a:lnTo>
                <a:lnTo>
                  <a:pt x="10241033" y="3662034"/>
                </a:lnTo>
                <a:close/>
                <a:moveTo>
                  <a:pt x="9190225" y="3551209"/>
                </a:moveTo>
                <a:lnTo>
                  <a:pt x="9301050" y="3551209"/>
                </a:lnTo>
                <a:lnTo>
                  <a:pt x="9301050" y="3662034"/>
                </a:lnTo>
                <a:lnTo>
                  <a:pt x="9190225" y="3662034"/>
                </a:lnTo>
                <a:close/>
                <a:moveTo>
                  <a:pt x="8139417" y="3551209"/>
                </a:moveTo>
                <a:lnTo>
                  <a:pt x="8250242" y="3551209"/>
                </a:lnTo>
                <a:lnTo>
                  <a:pt x="8250242" y="3662034"/>
                </a:lnTo>
                <a:lnTo>
                  <a:pt x="8139417" y="3662034"/>
                </a:lnTo>
                <a:close/>
                <a:moveTo>
                  <a:pt x="7088609" y="3551209"/>
                </a:moveTo>
                <a:lnTo>
                  <a:pt x="7199434" y="3551209"/>
                </a:lnTo>
                <a:lnTo>
                  <a:pt x="7199434" y="3662034"/>
                </a:lnTo>
                <a:lnTo>
                  <a:pt x="7088609" y="3662034"/>
                </a:lnTo>
                <a:close/>
                <a:moveTo>
                  <a:pt x="6037801" y="3551209"/>
                </a:moveTo>
                <a:lnTo>
                  <a:pt x="6148626" y="3551209"/>
                </a:lnTo>
                <a:lnTo>
                  <a:pt x="6148626" y="3662034"/>
                </a:lnTo>
                <a:lnTo>
                  <a:pt x="6037801" y="3662034"/>
                </a:lnTo>
                <a:close/>
                <a:moveTo>
                  <a:pt x="4986998" y="3551209"/>
                </a:moveTo>
                <a:lnTo>
                  <a:pt x="5097826" y="3551209"/>
                </a:lnTo>
                <a:lnTo>
                  <a:pt x="5097826" y="3662034"/>
                </a:lnTo>
                <a:lnTo>
                  <a:pt x="4986998" y="3662034"/>
                </a:lnTo>
                <a:close/>
                <a:moveTo>
                  <a:pt x="3936196" y="3551209"/>
                </a:moveTo>
                <a:lnTo>
                  <a:pt x="4047020" y="3551209"/>
                </a:lnTo>
                <a:lnTo>
                  <a:pt x="4047020" y="3662034"/>
                </a:lnTo>
                <a:lnTo>
                  <a:pt x="3936196" y="3662034"/>
                </a:lnTo>
                <a:close/>
                <a:moveTo>
                  <a:pt x="2885389" y="3551209"/>
                </a:moveTo>
                <a:lnTo>
                  <a:pt x="2996214" y="3551209"/>
                </a:lnTo>
                <a:lnTo>
                  <a:pt x="2996214" y="3662034"/>
                </a:lnTo>
                <a:lnTo>
                  <a:pt x="2885389" y="3662034"/>
                </a:lnTo>
                <a:close/>
                <a:moveTo>
                  <a:pt x="1834579" y="3551209"/>
                </a:moveTo>
                <a:lnTo>
                  <a:pt x="1945404" y="3551209"/>
                </a:lnTo>
                <a:lnTo>
                  <a:pt x="1945404" y="3662034"/>
                </a:lnTo>
                <a:lnTo>
                  <a:pt x="1834579" y="3662034"/>
                </a:lnTo>
                <a:close/>
                <a:moveTo>
                  <a:pt x="783773" y="3551209"/>
                </a:moveTo>
                <a:lnTo>
                  <a:pt x="894598" y="3551209"/>
                </a:lnTo>
                <a:lnTo>
                  <a:pt x="894598" y="3662034"/>
                </a:lnTo>
                <a:lnTo>
                  <a:pt x="783773" y="3662034"/>
                </a:lnTo>
                <a:close/>
                <a:moveTo>
                  <a:pt x="2942310" y="3107960"/>
                </a:moveTo>
                <a:lnTo>
                  <a:pt x="2470811" y="3579460"/>
                </a:lnTo>
                <a:lnTo>
                  <a:pt x="2470811" y="3634896"/>
                </a:lnTo>
                <a:lnTo>
                  <a:pt x="2942311" y="4106397"/>
                </a:lnTo>
                <a:lnTo>
                  <a:pt x="3410794" y="3637915"/>
                </a:lnTo>
                <a:lnTo>
                  <a:pt x="3410794" y="3576442"/>
                </a:lnTo>
                <a:close/>
                <a:moveTo>
                  <a:pt x="840944" y="3107960"/>
                </a:moveTo>
                <a:lnTo>
                  <a:pt x="369194" y="3579710"/>
                </a:lnTo>
                <a:lnTo>
                  <a:pt x="369194" y="3634648"/>
                </a:lnTo>
                <a:lnTo>
                  <a:pt x="840944" y="4106399"/>
                </a:lnTo>
                <a:lnTo>
                  <a:pt x="1309176" y="3638165"/>
                </a:lnTo>
                <a:lnTo>
                  <a:pt x="1309176" y="3576193"/>
                </a:lnTo>
                <a:close/>
                <a:moveTo>
                  <a:pt x="3992986" y="3107959"/>
                </a:moveTo>
                <a:lnTo>
                  <a:pt x="3521621" y="3579335"/>
                </a:lnTo>
                <a:lnTo>
                  <a:pt x="3521621" y="3635021"/>
                </a:lnTo>
                <a:lnTo>
                  <a:pt x="3992986" y="4106398"/>
                </a:lnTo>
                <a:lnTo>
                  <a:pt x="4461593" y="3637778"/>
                </a:lnTo>
                <a:lnTo>
                  <a:pt x="4461593" y="3576578"/>
                </a:lnTo>
                <a:close/>
                <a:moveTo>
                  <a:pt x="1891624" y="3107959"/>
                </a:moveTo>
                <a:lnTo>
                  <a:pt x="1420001" y="3579584"/>
                </a:lnTo>
                <a:lnTo>
                  <a:pt x="1420001" y="3634774"/>
                </a:lnTo>
                <a:lnTo>
                  <a:pt x="1891623" y="4106397"/>
                </a:lnTo>
                <a:lnTo>
                  <a:pt x="2359987" y="3638040"/>
                </a:lnTo>
                <a:lnTo>
                  <a:pt x="2359987" y="3576315"/>
                </a:lnTo>
                <a:close/>
                <a:moveTo>
                  <a:pt x="8195689" y="3107959"/>
                </a:moveTo>
                <a:lnTo>
                  <a:pt x="7724838" y="3578810"/>
                </a:lnTo>
                <a:lnTo>
                  <a:pt x="7724838" y="3635541"/>
                </a:lnTo>
                <a:lnTo>
                  <a:pt x="8195691" y="4106395"/>
                </a:lnTo>
                <a:lnTo>
                  <a:pt x="8664821" y="3637265"/>
                </a:lnTo>
                <a:lnTo>
                  <a:pt x="8664821" y="3577091"/>
                </a:lnTo>
                <a:close/>
                <a:moveTo>
                  <a:pt x="5043664" y="3107959"/>
                </a:moveTo>
                <a:lnTo>
                  <a:pt x="4572419" y="3579197"/>
                </a:lnTo>
                <a:lnTo>
                  <a:pt x="4572419" y="3635159"/>
                </a:lnTo>
                <a:lnTo>
                  <a:pt x="5043662" y="4106396"/>
                </a:lnTo>
                <a:lnTo>
                  <a:pt x="5512402" y="3637650"/>
                </a:lnTo>
                <a:lnTo>
                  <a:pt x="5512402" y="3576704"/>
                </a:lnTo>
                <a:close/>
                <a:moveTo>
                  <a:pt x="6094326" y="3107958"/>
                </a:moveTo>
                <a:lnTo>
                  <a:pt x="5623226" y="3579070"/>
                </a:lnTo>
                <a:lnTo>
                  <a:pt x="5623226" y="3635285"/>
                </a:lnTo>
                <a:lnTo>
                  <a:pt x="6094326" y="4106397"/>
                </a:lnTo>
                <a:lnTo>
                  <a:pt x="6563205" y="3637518"/>
                </a:lnTo>
                <a:lnTo>
                  <a:pt x="6563205" y="3576837"/>
                </a:lnTo>
                <a:close/>
                <a:moveTo>
                  <a:pt x="9246372" y="3107957"/>
                </a:moveTo>
                <a:lnTo>
                  <a:pt x="8775646" y="3578683"/>
                </a:lnTo>
                <a:lnTo>
                  <a:pt x="8775646" y="3635671"/>
                </a:lnTo>
                <a:lnTo>
                  <a:pt x="9246369" y="4106395"/>
                </a:lnTo>
                <a:lnTo>
                  <a:pt x="9715629" y="3637135"/>
                </a:lnTo>
                <a:lnTo>
                  <a:pt x="9715629" y="3577215"/>
                </a:lnTo>
                <a:close/>
                <a:moveTo>
                  <a:pt x="7145009" y="3107957"/>
                </a:moveTo>
                <a:lnTo>
                  <a:pt x="6674030" y="3578936"/>
                </a:lnTo>
                <a:lnTo>
                  <a:pt x="6674030" y="3635418"/>
                </a:lnTo>
                <a:lnTo>
                  <a:pt x="7145007" y="4106396"/>
                </a:lnTo>
                <a:lnTo>
                  <a:pt x="7614013" y="3637390"/>
                </a:lnTo>
                <a:lnTo>
                  <a:pt x="7614013" y="3576961"/>
                </a:lnTo>
                <a:close/>
                <a:moveTo>
                  <a:pt x="11347734" y="3107957"/>
                </a:moveTo>
                <a:lnTo>
                  <a:pt x="10877262" y="3578428"/>
                </a:lnTo>
                <a:lnTo>
                  <a:pt x="10877262" y="3635922"/>
                </a:lnTo>
                <a:lnTo>
                  <a:pt x="11347735" y="4106396"/>
                </a:lnTo>
                <a:lnTo>
                  <a:pt x="11817249" y="3636882"/>
                </a:lnTo>
                <a:lnTo>
                  <a:pt x="11817249" y="3577472"/>
                </a:lnTo>
                <a:close/>
                <a:moveTo>
                  <a:pt x="10297053" y="3107955"/>
                </a:moveTo>
                <a:lnTo>
                  <a:pt x="9826454" y="3578554"/>
                </a:lnTo>
                <a:lnTo>
                  <a:pt x="9826454" y="3635794"/>
                </a:lnTo>
                <a:lnTo>
                  <a:pt x="10297054" y="4106394"/>
                </a:lnTo>
                <a:lnTo>
                  <a:pt x="10766437" y="3637011"/>
                </a:lnTo>
                <a:lnTo>
                  <a:pt x="10766437" y="3577339"/>
                </a:lnTo>
                <a:close/>
                <a:moveTo>
                  <a:pt x="11817249" y="3027334"/>
                </a:moveTo>
                <a:lnTo>
                  <a:pt x="11928074" y="3027334"/>
                </a:lnTo>
                <a:lnTo>
                  <a:pt x="11928074" y="3138159"/>
                </a:lnTo>
                <a:lnTo>
                  <a:pt x="11817249" y="3138159"/>
                </a:lnTo>
                <a:close/>
                <a:moveTo>
                  <a:pt x="10766437" y="3027334"/>
                </a:moveTo>
                <a:lnTo>
                  <a:pt x="10877262" y="3027334"/>
                </a:lnTo>
                <a:lnTo>
                  <a:pt x="10877262" y="3138159"/>
                </a:lnTo>
                <a:lnTo>
                  <a:pt x="10766437" y="3138159"/>
                </a:lnTo>
                <a:close/>
                <a:moveTo>
                  <a:pt x="9715629" y="3027334"/>
                </a:moveTo>
                <a:lnTo>
                  <a:pt x="9826454" y="3027334"/>
                </a:lnTo>
                <a:lnTo>
                  <a:pt x="9826454" y="3138159"/>
                </a:lnTo>
                <a:lnTo>
                  <a:pt x="9715629" y="3138159"/>
                </a:lnTo>
                <a:close/>
                <a:moveTo>
                  <a:pt x="8664821" y="3027334"/>
                </a:moveTo>
                <a:lnTo>
                  <a:pt x="8775646" y="3027334"/>
                </a:lnTo>
                <a:lnTo>
                  <a:pt x="8775646" y="3138159"/>
                </a:lnTo>
                <a:lnTo>
                  <a:pt x="8664821" y="3138159"/>
                </a:lnTo>
                <a:close/>
                <a:moveTo>
                  <a:pt x="7614013" y="3027334"/>
                </a:moveTo>
                <a:lnTo>
                  <a:pt x="7724838" y="3027334"/>
                </a:lnTo>
                <a:lnTo>
                  <a:pt x="7724838" y="3138159"/>
                </a:lnTo>
                <a:lnTo>
                  <a:pt x="7614013" y="3138159"/>
                </a:lnTo>
                <a:close/>
                <a:moveTo>
                  <a:pt x="6563205" y="3027334"/>
                </a:moveTo>
                <a:lnTo>
                  <a:pt x="6674030" y="3027334"/>
                </a:lnTo>
                <a:lnTo>
                  <a:pt x="6674030" y="3138159"/>
                </a:lnTo>
                <a:lnTo>
                  <a:pt x="6563205" y="3138159"/>
                </a:lnTo>
                <a:close/>
                <a:moveTo>
                  <a:pt x="5512400" y="3027334"/>
                </a:moveTo>
                <a:lnTo>
                  <a:pt x="5623225" y="3027334"/>
                </a:lnTo>
                <a:lnTo>
                  <a:pt x="5623225" y="3138159"/>
                </a:lnTo>
                <a:lnTo>
                  <a:pt x="5512400" y="3138159"/>
                </a:lnTo>
                <a:close/>
                <a:moveTo>
                  <a:pt x="4461592" y="3027334"/>
                </a:moveTo>
                <a:lnTo>
                  <a:pt x="4572417" y="3027334"/>
                </a:lnTo>
                <a:lnTo>
                  <a:pt x="4572417" y="3138159"/>
                </a:lnTo>
                <a:lnTo>
                  <a:pt x="4461592" y="3138159"/>
                </a:lnTo>
                <a:close/>
                <a:moveTo>
                  <a:pt x="3410790" y="3027334"/>
                </a:moveTo>
                <a:lnTo>
                  <a:pt x="3521616" y="3027334"/>
                </a:lnTo>
                <a:lnTo>
                  <a:pt x="3521616" y="3138159"/>
                </a:lnTo>
                <a:lnTo>
                  <a:pt x="3410790" y="3138159"/>
                </a:lnTo>
                <a:close/>
                <a:moveTo>
                  <a:pt x="2359982" y="3027334"/>
                </a:moveTo>
                <a:lnTo>
                  <a:pt x="2470807" y="3027334"/>
                </a:lnTo>
                <a:lnTo>
                  <a:pt x="2470807" y="3138159"/>
                </a:lnTo>
                <a:lnTo>
                  <a:pt x="2359982" y="3138159"/>
                </a:lnTo>
                <a:close/>
                <a:moveTo>
                  <a:pt x="1309173" y="3027334"/>
                </a:moveTo>
                <a:lnTo>
                  <a:pt x="1419997" y="3027334"/>
                </a:lnTo>
                <a:lnTo>
                  <a:pt x="1419997" y="3138159"/>
                </a:lnTo>
                <a:lnTo>
                  <a:pt x="1309173" y="3138159"/>
                </a:lnTo>
                <a:close/>
                <a:moveTo>
                  <a:pt x="258365" y="3027334"/>
                </a:moveTo>
                <a:lnTo>
                  <a:pt x="369190" y="3027334"/>
                </a:lnTo>
                <a:lnTo>
                  <a:pt x="369190" y="3138159"/>
                </a:lnTo>
                <a:lnTo>
                  <a:pt x="258365" y="3138159"/>
                </a:lnTo>
                <a:close/>
                <a:moveTo>
                  <a:pt x="10794114" y="2610895"/>
                </a:moveTo>
                <a:lnTo>
                  <a:pt x="10323174" y="3081834"/>
                </a:lnTo>
                <a:lnTo>
                  <a:pt x="10792548" y="3551209"/>
                </a:lnTo>
                <a:lnTo>
                  <a:pt x="10852239" y="3551209"/>
                </a:lnTo>
                <a:lnTo>
                  <a:pt x="11321612" y="3081835"/>
                </a:lnTo>
                <a:lnTo>
                  <a:pt x="10850672" y="2610895"/>
                </a:lnTo>
                <a:close/>
                <a:moveTo>
                  <a:pt x="9743434" y="2610895"/>
                </a:moveTo>
                <a:lnTo>
                  <a:pt x="9272494" y="3081834"/>
                </a:lnTo>
                <a:lnTo>
                  <a:pt x="9741869" y="3551209"/>
                </a:lnTo>
                <a:lnTo>
                  <a:pt x="9801555" y="3551209"/>
                </a:lnTo>
                <a:lnTo>
                  <a:pt x="10270931" y="3081833"/>
                </a:lnTo>
                <a:lnTo>
                  <a:pt x="9799992" y="2610895"/>
                </a:lnTo>
                <a:close/>
                <a:moveTo>
                  <a:pt x="8692754" y="2610895"/>
                </a:moveTo>
                <a:lnTo>
                  <a:pt x="8221811" y="3081837"/>
                </a:lnTo>
                <a:lnTo>
                  <a:pt x="8691183" y="3551209"/>
                </a:lnTo>
                <a:lnTo>
                  <a:pt x="8750876" y="3551209"/>
                </a:lnTo>
                <a:lnTo>
                  <a:pt x="9220250" y="3081835"/>
                </a:lnTo>
                <a:lnTo>
                  <a:pt x="8749310" y="2610895"/>
                </a:lnTo>
                <a:close/>
                <a:moveTo>
                  <a:pt x="7642070" y="2610895"/>
                </a:moveTo>
                <a:lnTo>
                  <a:pt x="7171131" y="3081835"/>
                </a:lnTo>
                <a:lnTo>
                  <a:pt x="7640505" y="3551209"/>
                </a:lnTo>
                <a:lnTo>
                  <a:pt x="7700194" y="3551209"/>
                </a:lnTo>
                <a:lnTo>
                  <a:pt x="8169567" y="3081836"/>
                </a:lnTo>
                <a:lnTo>
                  <a:pt x="7698625" y="2610895"/>
                </a:lnTo>
                <a:close/>
                <a:moveTo>
                  <a:pt x="6591389" y="2610895"/>
                </a:moveTo>
                <a:lnTo>
                  <a:pt x="6120448" y="3081836"/>
                </a:lnTo>
                <a:lnTo>
                  <a:pt x="6589820" y="3551209"/>
                </a:lnTo>
                <a:lnTo>
                  <a:pt x="6649514" y="3551209"/>
                </a:lnTo>
                <a:lnTo>
                  <a:pt x="7118887" y="3081836"/>
                </a:lnTo>
                <a:lnTo>
                  <a:pt x="6647947" y="2610895"/>
                </a:lnTo>
                <a:close/>
                <a:moveTo>
                  <a:pt x="5540722" y="2610895"/>
                </a:moveTo>
                <a:lnTo>
                  <a:pt x="5069790" y="3081837"/>
                </a:lnTo>
                <a:lnTo>
                  <a:pt x="5539152" y="3551209"/>
                </a:lnTo>
                <a:lnTo>
                  <a:pt x="5598843" y="3551209"/>
                </a:lnTo>
                <a:lnTo>
                  <a:pt x="6068204" y="3081836"/>
                </a:lnTo>
                <a:lnTo>
                  <a:pt x="5597274" y="2610895"/>
                </a:lnTo>
                <a:close/>
                <a:moveTo>
                  <a:pt x="4490039" y="2610895"/>
                </a:moveTo>
                <a:lnTo>
                  <a:pt x="4019108" y="3081837"/>
                </a:lnTo>
                <a:lnTo>
                  <a:pt x="4488467" y="3551209"/>
                </a:lnTo>
                <a:lnTo>
                  <a:pt x="4548162" y="3551209"/>
                </a:lnTo>
                <a:lnTo>
                  <a:pt x="5017539" y="3081837"/>
                </a:lnTo>
                <a:lnTo>
                  <a:pt x="4546591" y="2610895"/>
                </a:lnTo>
                <a:close/>
                <a:moveTo>
                  <a:pt x="3439377" y="2610895"/>
                </a:moveTo>
                <a:lnTo>
                  <a:pt x="2968431" y="3081838"/>
                </a:lnTo>
                <a:lnTo>
                  <a:pt x="3437805" y="3551209"/>
                </a:lnTo>
                <a:lnTo>
                  <a:pt x="3497502" y="3551209"/>
                </a:lnTo>
                <a:lnTo>
                  <a:pt x="3966864" y="3081837"/>
                </a:lnTo>
                <a:lnTo>
                  <a:pt x="3495931" y="2610895"/>
                </a:lnTo>
                <a:close/>
                <a:moveTo>
                  <a:pt x="2388695" y="2610895"/>
                </a:moveTo>
                <a:lnTo>
                  <a:pt x="1917746" y="3081837"/>
                </a:lnTo>
                <a:lnTo>
                  <a:pt x="2387125" y="3551209"/>
                </a:lnTo>
                <a:lnTo>
                  <a:pt x="2446819" y="3551209"/>
                </a:lnTo>
                <a:lnTo>
                  <a:pt x="2916188" y="3081838"/>
                </a:lnTo>
                <a:lnTo>
                  <a:pt x="2445246" y="2610895"/>
                </a:lnTo>
                <a:close/>
                <a:moveTo>
                  <a:pt x="1338007" y="2610895"/>
                </a:moveTo>
                <a:lnTo>
                  <a:pt x="867066" y="3081838"/>
                </a:lnTo>
                <a:lnTo>
                  <a:pt x="1336436" y="3551209"/>
                </a:lnTo>
                <a:lnTo>
                  <a:pt x="1396132" y="3551209"/>
                </a:lnTo>
                <a:lnTo>
                  <a:pt x="1865502" y="3081837"/>
                </a:lnTo>
                <a:lnTo>
                  <a:pt x="1394561" y="2610895"/>
                </a:lnTo>
                <a:close/>
                <a:moveTo>
                  <a:pt x="11291841" y="2500070"/>
                </a:moveTo>
                <a:lnTo>
                  <a:pt x="11402666" y="2500070"/>
                </a:lnTo>
                <a:lnTo>
                  <a:pt x="11402666" y="2610895"/>
                </a:lnTo>
                <a:lnTo>
                  <a:pt x="11291841" y="2610895"/>
                </a:lnTo>
                <a:close/>
                <a:moveTo>
                  <a:pt x="10241033" y="2500070"/>
                </a:moveTo>
                <a:lnTo>
                  <a:pt x="10351858" y="2500070"/>
                </a:lnTo>
                <a:lnTo>
                  <a:pt x="10351858" y="2610895"/>
                </a:lnTo>
                <a:lnTo>
                  <a:pt x="10241033" y="2610895"/>
                </a:lnTo>
                <a:close/>
                <a:moveTo>
                  <a:pt x="9190225" y="2500070"/>
                </a:moveTo>
                <a:lnTo>
                  <a:pt x="9301050" y="2500070"/>
                </a:lnTo>
                <a:lnTo>
                  <a:pt x="9301050" y="2610895"/>
                </a:lnTo>
                <a:lnTo>
                  <a:pt x="9190225" y="2610895"/>
                </a:lnTo>
                <a:close/>
                <a:moveTo>
                  <a:pt x="8139417" y="2500070"/>
                </a:moveTo>
                <a:lnTo>
                  <a:pt x="8250242" y="2500070"/>
                </a:lnTo>
                <a:lnTo>
                  <a:pt x="8250242" y="2610895"/>
                </a:lnTo>
                <a:lnTo>
                  <a:pt x="8139417" y="2610895"/>
                </a:lnTo>
                <a:close/>
                <a:moveTo>
                  <a:pt x="7088609" y="2500070"/>
                </a:moveTo>
                <a:lnTo>
                  <a:pt x="7199434" y="2500070"/>
                </a:lnTo>
                <a:lnTo>
                  <a:pt x="7199434" y="2610895"/>
                </a:lnTo>
                <a:lnTo>
                  <a:pt x="7088609" y="2610895"/>
                </a:lnTo>
                <a:close/>
                <a:moveTo>
                  <a:pt x="6037801" y="2500070"/>
                </a:moveTo>
                <a:lnTo>
                  <a:pt x="6148626" y="2500070"/>
                </a:lnTo>
                <a:lnTo>
                  <a:pt x="6148626" y="2610895"/>
                </a:lnTo>
                <a:lnTo>
                  <a:pt x="6037801" y="2610895"/>
                </a:lnTo>
                <a:close/>
                <a:moveTo>
                  <a:pt x="4987000" y="2500070"/>
                </a:moveTo>
                <a:lnTo>
                  <a:pt x="5097829" y="2500070"/>
                </a:lnTo>
                <a:lnTo>
                  <a:pt x="5097829" y="2610895"/>
                </a:lnTo>
                <a:lnTo>
                  <a:pt x="4987000" y="2610895"/>
                </a:lnTo>
                <a:close/>
                <a:moveTo>
                  <a:pt x="3936200" y="2500070"/>
                </a:moveTo>
                <a:lnTo>
                  <a:pt x="4047024" y="2500070"/>
                </a:lnTo>
                <a:lnTo>
                  <a:pt x="4047024" y="2610895"/>
                </a:lnTo>
                <a:lnTo>
                  <a:pt x="3936200" y="2610895"/>
                </a:lnTo>
                <a:close/>
                <a:moveTo>
                  <a:pt x="2885393" y="2500070"/>
                </a:moveTo>
                <a:lnTo>
                  <a:pt x="2996218" y="2500070"/>
                </a:lnTo>
                <a:lnTo>
                  <a:pt x="2996218" y="2610895"/>
                </a:lnTo>
                <a:lnTo>
                  <a:pt x="2885393" y="2610895"/>
                </a:lnTo>
                <a:close/>
                <a:moveTo>
                  <a:pt x="1834583" y="2500070"/>
                </a:moveTo>
                <a:lnTo>
                  <a:pt x="1945408" y="2500070"/>
                </a:lnTo>
                <a:lnTo>
                  <a:pt x="1945408" y="2610895"/>
                </a:lnTo>
                <a:lnTo>
                  <a:pt x="1834583" y="2610895"/>
                </a:lnTo>
                <a:close/>
                <a:moveTo>
                  <a:pt x="783777" y="2500070"/>
                </a:moveTo>
                <a:lnTo>
                  <a:pt x="894602" y="2500070"/>
                </a:lnTo>
                <a:lnTo>
                  <a:pt x="894602" y="2610895"/>
                </a:lnTo>
                <a:lnTo>
                  <a:pt x="783777" y="2610895"/>
                </a:lnTo>
                <a:close/>
                <a:moveTo>
                  <a:pt x="1891623" y="2057291"/>
                </a:moveTo>
                <a:lnTo>
                  <a:pt x="1420005" y="2528898"/>
                </a:lnTo>
                <a:lnTo>
                  <a:pt x="1420005" y="2584095"/>
                </a:lnTo>
                <a:lnTo>
                  <a:pt x="1891624" y="3055715"/>
                </a:lnTo>
                <a:lnTo>
                  <a:pt x="2359991" y="2587356"/>
                </a:lnTo>
                <a:lnTo>
                  <a:pt x="2359991" y="2525640"/>
                </a:lnTo>
                <a:close/>
                <a:moveTo>
                  <a:pt x="2942310" y="2057291"/>
                </a:moveTo>
                <a:lnTo>
                  <a:pt x="2470816" y="2528774"/>
                </a:lnTo>
                <a:lnTo>
                  <a:pt x="2470816" y="2584221"/>
                </a:lnTo>
                <a:lnTo>
                  <a:pt x="2942310" y="3055716"/>
                </a:lnTo>
                <a:lnTo>
                  <a:pt x="3410799" y="2587229"/>
                </a:lnTo>
                <a:lnTo>
                  <a:pt x="3410799" y="2525765"/>
                </a:lnTo>
                <a:close/>
                <a:moveTo>
                  <a:pt x="3992986" y="2057290"/>
                </a:moveTo>
                <a:lnTo>
                  <a:pt x="3521627" y="2528649"/>
                </a:lnTo>
                <a:lnTo>
                  <a:pt x="3521627" y="2584345"/>
                </a:lnTo>
                <a:lnTo>
                  <a:pt x="3992986" y="3055715"/>
                </a:lnTo>
                <a:lnTo>
                  <a:pt x="4461596" y="2587094"/>
                </a:lnTo>
                <a:lnTo>
                  <a:pt x="4461596" y="2525899"/>
                </a:lnTo>
                <a:close/>
                <a:moveTo>
                  <a:pt x="840944" y="2057289"/>
                </a:moveTo>
                <a:lnTo>
                  <a:pt x="369198" y="2529024"/>
                </a:lnTo>
                <a:lnTo>
                  <a:pt x="369198" y="2583969"/>
                </a:lnTo>
                <a:lnTo>
                  <a:pt x="840944" y="3055716"/>
                </a:lnTo>
                <a:lnTo>
                  <a:pt x="1309180" y="2587479"/>
                </a:lnTo>
                <a:lnTo>
                  <a:pt x="1309180" y="2525514"/>
                </a:lnTo>
                <a:close/>
                <a:moveTo>
                  <a:pt x="7145007" y="2057289"/>
                </a:moveTo>
                <a:lnTo>
                  <a:pt x="6674030" y="2528255"/>
                </a:lnTo>
                <a:lnTo>
                  <a:pt x="6674030" y="2584733"/>
                </a:lnTo>
                <a:lnTo>
                  <a:pt x="7145010" y="3055713"/>
                </a:lnTo>
                <a:lnTo>
                  <a:pt x="7614013" y="2586710"/>
                </a:lnTo>
                <a:lnTo>
                  <a:pt x="7614013" y="2526283"/>
                </a:lnTo>
                <a:close/>
                <a:moveTo>
                  <a:pt x="5043664" y="2057289"/>
                </a:moveTo>
                <a:lnTo>
                  <a:pt x="4572421" y="2528513"/>
                </a:lnTo>
                <a:lnTo>
                  <a:pt x="4572421" y="2584480"/>
                </a:lnTo>
                <a:lnTo>
                  <a:pt x="5043664" y="3055715"/>
                </a:lnTo>
                <a:lnTo>
                  <a:pt x="5512404" y="2586968"/>
                </a:lnTo>
                <a:lnTo>
                  <a:pt x="5512404" y="2526024"/>
                </a:lnTo>
                <a:close/>
                <a:moveTo>
                  <a:pt x="10297053" y="2057288"/>
                </a:moveTo>
                <a:lnTo>
                  <a:pt x="9826454" y="2527875"/>
                </a:lnTo>
                <a:lnTo>
                  <a:pt x="9826454" y="2585115"/>
                </a:lnTo>
                <a:lnTo>
                  <a:pt x="10297052" y="3055713"/>
                </a:lnTo>
                <a:lnTo>
                  <a:pt x="10766437" y="2586328"/>
                </a:lnTo>
                <a:lnTo>
                  <a:pt x="10766437" y="2526660"/>
                </a:lnTo>
                <a:close/>
                <a:moveTo>
                  <a:pt x="9246373" y="2057288"/>
                </a:moveTo>
                <a:lnTo>
                  <a:pt x="8775646" y="2528002"/>
                </a:lnTo>
                <a:lnTo>
                  <a:pt x="8775646" y="2584986"/>
                </a:lnTo>
                <a:lnTo>
                  <a:pt x="9246373" y="3055713"/>
                </a:lnTo>
                <a:lnTo>
                  <a:pt x="9715629" y="2586457"/>
                </a:lnTo>
                <a:lnTo>
                  <a:pt x="9715629" y="2526532"/>
                </a:lnTo>
                <a:close/>
                <a:moveTo>
                  <a:pt x="8195690" y="2057288"/>
                </a:moveTo>
                <a:lnTo>
                  <a:pt x="7724838" y="2528128"/>
                </a:lnTo>
                <a:lnTo>
                  <a:pt x="7724838" y="2584864"/>
                </a:lnTo>
                <a:lnTo>
                  <a:pt x="8195689" y="3055714"/>
                </a:lnTo>
                <a:lnTo>
                  <a:pt x="8664821" y="2586582"/>
                </a:lnTo>
                <a:lnTo>
                  <a:pt x="8664821" y="2526406"/>
                </a:lnTo>
                <a:close/>
                <a:moveTo>
                  <a:pt x="6094328" y="2057287"/>
                </a:moveTo>
                <a:lnTo>
                  <a:pt x="5623228" y="2528386"/>
                </a:lnTo>
                <a:lnTo>
                  <a:pt x="5623228" y="2584606"/>
                </a:lnTo>
                <a:lnTo>
                  <a:pt x="6094325" y="3055714"/>
                </a:lnTo>
                <a:lnTo>
                  <a:pt x="6563205" y="2586835"/>
                </a:lnTo>
                <a:lnTo>
                  <a:pt x="6563205" y="2526153"/>
                </a:lnTo>
                <a:close/>
                <a:moveTo>
                  <a:pt x="11347736" y="2057286"/>
                </a:moveTo>
                <a:lnTo>
                  <a:pt x="10877262" y="2527747"/>
                </a:lnTo>
                <a:lnTo>
                  <a:pt x="10877262" y="2585241"/>
                </a:lnTo>
                <a:lnTo>
                  <a:pt x="11347734" y="3055713"/>
                </a:lnTo>
                <a:lnTo>
                  <a:pt x="11817249" y="2586199"/>
                </a:lnTo>
                <a:lnTo>
                  <a:pt x="11817249" y="2526787"/>
                </a:lnTo>
                <a:close/>
                <a:moveTo>
                  <a:pt x="258363" y="1973449"/>
                </a:moveTo>
                <a:lnTo>
                  <a:pt x="369188" y="1973449"/>
                </a:lnTo>
                <a:lnTo>
                  <a:pt x="369188" y="2084274"/>
                </a:lnTo>
                <a:lnTo>
                  <a:pt x="258363" y="2084274"/>
                </a:lnTo>
                <a:close/>
                <a:moveTo>
                  <a:pt x="2359980" y="1973449"/>
                </a:moveTo>
                <a:lnTo>
                  <a:pt x="2470805" y="1973449"/>
                </a:lnTo>
                <a:lnTo>
                  <a:pt x="2470805" y="2084274"/>
                </a:lnTo>
                <a:lnTo>
                  <a:pt x="2359980" y="2084274"/>
                </a:lnTo>
                <a:close/>
                <a:moveTo>
                  <a:pt x="1309171" y="1973449"/>
                </a:moveTo>
                <a:lnTo>
                  <a:pt x="1419995" y="1973449"/>
                </a:lnTo>
                <a:lnTo>
                  <a:pt x="1419995" y="2084274"/>
                </a:lnTo>
                <a:lnTo>
                  <a:pt x="1309171" y="2084274"/>
                </a:lnTo>
                <a:close/>
                <a:moveTo>
                  <a:pt x="4461591" y="1973448"/>
                </a:moveTo>
                <a:lnTo>
                  <a:pt x="4572416" y="1973448"/>
                </a:lnTo>
                <a:lnTo>
                  <a:pt x="4572416" y="2084273"/>
                </a:lnTo>
                <a:lnTo>
                  <a:pt x="4461591" y="2084273"/>
                </a:lnTo>
                <a:close/>
                <a:moveTo>
                  <a:pt x="3410788" y="1973448"/>
                </a:moveTo>
                <a:lnTo>
                  <a:pt x="3521614" y="1973448"/>
                </a:lnTo>
                <a:lnTo>
                  <a:pt x="3521614" y="2084273"/>
                </a:lnTo>
                <a:lnTo>
                  <a:pt x="3410788" y="2084273"/>
                </a:lnTo>
                <a:close/>
                <a:moveTo>
                  <a:pt x="6563205" y="1973448"/>
                </a:moveTo>
                <a:lnTo>
                  <a:pt x="6674030" y="1973448"/>
                </a:lnTo>
                <a:lnTo>
                  <a:pt x="6674030" y="2084273"/>
                </a:lnTo>
                <a:lnTo>
                  <a:pt x="6563205" y="2084273"/>
                </a:lnTo>
                <a:close/>
                <a:moveTo>
                  <a:pt x="5512399" y="1973448"/>
                </a:moveTo>
                <a:lnTo>
                  <a:pt x="5623224" y="1973448"/>
                </a:lnTo>
                <a:lnTo>
                  <a:pt x="5623224" y="2084273"/>
                </a:lnTo>
                <a:lnTo>
                  <a:pt x="5512399" y="2084273"/>
                </a:lnTo>
                <a:close/>
                <a:moveTo>
                  <a:pt x="7614013" y="1973448"/>
                </a:moveTo>
                <a:lnTo>
                  <a:pt x="7724838" y="1973448"/>
                </a:lnTo>
                <a:lnTo>
                  <a:pt x="7724838" y="2084273"/>
                </a:lnTo>
                <a:lnTo>
                  <a:pt x="7614013" y="2084273"/>
                </a:lnTo>
                <a:close/>
                <a:moveTo>
                  <a:pt x="9715629" y="1973448"/>
                </a:moveTo>
                <a:lnTo>
                  <a:pt x="9826454" y="1973448"/>
                </a:lnTo>
                <a:lnTo>
                  <a:pt x="9826454" y="2084273"/>
                </a:lnTo>
                <a:lnTo>
                  <a:pt x="9715629" y="2084273"/>
                </a:lnTo>
                <a:close/>
                <a:moveTo>
                  <a:pt x="8664821" y="1973448"/>
                </a:moveTo>
                <a:lnTo>
                  <a:pt x="8775646" y="1973448"/>
                </a:lnTo>
                <a:lnTo>
                  <a:pt x="8775646" y="2084273"/>
                </a:lnTo>
                <a:lnTo>
                  <a:pt x="8664821" y="2084273"/>
                </a:lnTo>
                <a:close/>
                <a:moveTo>
                  <a:pt x="11817249" y="1973448"/>
                </a:moveTo>
                <a:lnTo>
                  <a:pt x="11928074" y="1973448"/>
                </a:lnTo>
                <a:lnTo>
                  <a:pt x="11928074" y="2084273"/>
                </a:lnTo>
                <a:lnTo>
                  <a:pt x="11817249" y="2084273"/>
                </a:lnTo>
                <a:close/>
                <a:moveTo>
                  <a:pt x="10766437" y="1973448"/>
                </a:moveTo>
                <a:lnTo>
                  <a:pt x="10877262" y="1973448"/>
                </a:lnTo>
                <a:lnTo>
                  <a:pt x="10877262" y="2084273"/>
                </a:lnTo>
                <a:lnTo>
                  <a:pt x="10766437" y="2084273"/>
                </a:lnTo>
                <a:close/>
                <a:moveTo>
                  <a:pt x="3441643" y="1557959"/>
                </a:moveTo>
                <a:lnTo>
                  <a:pt x="2968431" y="2031169"/>
                </a:lnTo>
                <a:lnTo>
                  <a:pt x="3437348" y="2500070"/>
                </a:lnTo>
                <a:lnTo>
                  <a:pt x="3497959" y="2500070"/>
                </a:lnTo>
                <a:lnTo>
                  <a:pt x="3966865" y="2031168"/>
                </a:lnTo>
                <a:lnTo>
                  <a:pt x="3493665" y="1557959"/>
                </a:lnTo>
                <a:close/>
                <a:moveTo>
                  <a:pt x="2390961" y="1557959"/>
                </a:moveTo>
                <a:lnTo>
                  <a:pt x="1917745" y="2031169"/>
                </a:lnTo>
                <a:lnTo>
                  <a:pt x="2386665" y="2500070"/>
                </a:lnTo>
                <a:lnTo>
                  <a:pt x="2447277" y="2500070"/>
                </a:lnTo>
                <a:lnTo>
                  <a:pt x="2916189" y="2031169"/>
                </a:lnTo>
                <a:lnTo>
                  <a:pt x="2442980" y="1557959"/>
                </a:lnTo>
                <a:close/>
                <a:moveTo>
                  <a:pt x="1340273" y="1557959"/>
                </a:moveTo>
                <a:lnTo>
                  <a:pt x="867066" y="2031167"/>
                </a:lnTo>
                <a:lnTo>
                  <a:pt x="1335980" y="2500070"/>
                </a:lnTo>
                <a:lnTo>
                  <a:pt x="1396589" y="2500070"/>
                </a:lnTo>
                <a:lnTo>
                  <a:pt x="1865501" y="2031169"/>
                </a:lnTo>
                <a:lnTo>
                  <a:pt x="1392293" y="1557959"/>
                </a:lnTo>
                <a:close/>
                <a:moveTo>
                  <a:pt x="5542986" y="1557958"/>
                </a:moveTo>
                <a:lnTo>
                  <a:pt x="5069790" y="2031167"/>
                </a:lnTo>
                <a:lnTo>
                  <a:pt x="5538694" y="2500070"/>
                </a:lnTo>
                <a:lnTo>
                  <a:pt x="5599302" y="2500070"/>
                </a:lnTo>
                <a:lnTo>
                  <a:pt x="6068206" y="2031166"/>
                </a:lnTo>
                <a:lnTo>
                  <a:pt x="5595011" y="1557958"/>
                </a:lnTo>
                <a:close/>
                <a:moveTo>
                  <a:pt x="4492305" y="1557958"/>
                </a:moveTo>
                <a:lnTo>
                  <a:pt x="4019109" y="2031168"/>
                </a:lnTo>
                <a:lnTo>
                  <a:pt x="4488010" y="2500070"/>
                </a:lnTo>
                <a:lnTo>
                  <a:pt x="4548620" y="2500070"/>
                </a:lnTo>
                <a:lnTo>
                  <a:pt x="5017539" y="2031167"/>
                </a:lnTo>
                <a:lnTo>
                  <a:pt x="4544326" y="1557958"/>
                </a:lnTo>
                <a:close/>
                <a:moveTo>
                  <a:pt x="7644337" y="1557958"/>
                </a:moveTo>
                <a:lnTo>
                  <a:pt x="7171129" y="2031167"/>
                </a:lnTo>
                <a:lnTo>
                  <a:pt x="7640044" y="2500070"/>
                </a:lnTo>
                <a:lnTo>
                  <a:pt x="7700653" y="2500070"/>
                </a:lnTo>
                <a:lnTo>
                  <a:pt x="8169569" y="2031167"/>
                </a:lnTo>
                <a:lnTo>
                  <a:pt x="7696361" y="1557958"/>
                </a:lnTo>
                <a:close/>
                <a:moveTo>
                  <a:pt x="6593656" y="1557958"/>
                </a:moveTo>
                <a:lnTo>
                  <a:pt x="6120450" y="2031165"/>
                </a:lnTo>
                <a:lnTo>
                  <a:pt x="6589366" y="2500070"/>
                </a:lnTo>
                <a:lnTo>
                  <a:pt x="6649970" y="2500070"/>
                </a:lnTo>
                <a:lnTo>
                  <a:pt x="7118885" y="2031167"/>
                </a:lnTo>
                <a:lnTo>
                  <a:pt x="6645676" y="1557958"/>
                </a:lnTo>
                <a:close/>
                <a:moveTo>
                  <a:pt x="9745703" y="1557958"/>
                </a:moveTo>
                <a:lnTo>
                  <a:pt x="9272494" y="2031167"/>
                </a:lnTo>
                <a:lnTo>
                  <a:pt x="9741408" y="2500070"/>
                </a:lnTo>
                <a:lnTo>
                  <a:pt x="9802016" y="2500070"/>
                </a:lnTo>
                <a:lnTo>
                  <a:pt x="10270931" y="2031167"/>
                </a:lnTo>
                <a:lnTo>
                  <a:pt x="9797723" y="1557958"/>
                </a:lnTo>
                <a:close/>
                <a:moveTo>
                  <a:pt x="8695019" y="1557958"/>
                </a:moveTo>
                <a:lnTo>
                  <a:pt x="8221812" y="2031166"/>
                </a:lnTo>
                <a:lnTo>
                  <a:pt x="8690730" y="2500070"/>
                </a:lnTo>
                <a:lnTo>
                  <a:pt x="8751334" y="2500070"/>
                </a:lnTo>
                <a:lnTo>
                  <a:pt x="9220250" y="2031166"/>
                </a:lnTo>
                <a:lnTo>
                  <a:pt x="8747043" y="1557958"/>
                </a:lnTo>
                <a:close/>
                <a:moveTo>
                  <a:pt x="10796383" y="1557958"/>
                </a:moveTo>
                <a:lnTo>
                  <a:pt x="10323175" y="2031166"/>
                </a:lnTo>
                <a:lnTo>
                  <a:pt x="10792091" y="2500070"/>
                </a:lnTo>
                <a:lnTo>
                  <a:pt x="10852696" y="2500070"/>
                </a:lnTo>
                <a:lnTo>
                  <a:pt x="11321614" y="2031164"/>
                </a:lnTo>
                <a:lnTo>
                  <a:pt x="10848409" y="1557958"/>
                </a:lnTo>
                <a:close/>
                <a:moveTo>
                  <a:pt x="783781" y="1447135"/>
                </a:moveTo>
                <a:lnTo>
                  <a:pt x="894606" y="1447135"/>
                </a:lnTo>
                <a:lnTo>
                  <a:pt x="894606" y="1557959"/>
                </a:lnTo>
                <a:lnTo>
                  <a:pt x="783781" y="1557959"/>
                </a:lnTo>
                <a:close/>
                <a:moveTo>
                  <a:pt x="1834586" y="1447134"/>
                </a:moveTo>
                <a:lnTo>
                  <a:pt x="1945411" y="1447134"/>
                </a:lnTo>
                <a:lnTo>
                  <a:pt x="1945411" y="1557959"/>
                </a:lnTo>
                <a:lnTo>
                  <a:pt x="1834586" y="1557959"/>
                </a:lnTo>
                <a:close/>
                <a:moveTo>
                  <a:pt x="4987002" y="1447134"/>
                </a:moveTo>
                <a:lnTo>
                  <a:pt x="5097832" y="1447134"/>
                </a:lnTo>
                <a:lnTo>
                  <a:pt x="5097832" y="1557958"/>
                </a:lnTo>
                <a:lnTo>
                  <a:pt x="4987002" y="1557958"/>
                </a:lnTo>
                <a:close/>
                <a:moveTo>
                  <a:pt x="3936204" y="1447134"/>
                </a:moveTo>
                <a:lnTo>
                  <a:pt x="4047028" y="1447134"/>
                </a:lnTo>
                <a:lnTo>
                  <a:pt x="4047028" y="1557959"/>
                </a:lnTo>
                <a:lnTo>
                  <a:pt x="3936204" y="1557959"/>
                </a:lnTo>
                <a:close/>
                <a:moveTo>
                  <a:pt x="2885398" y="1447134"/>
                </a:moveTo>
                <a:lnTo>
                  <a:pt x="2996224" y="1447134"/>
                </a:lnTo>
                <a:lnTo>
                  <a:pt x="2996224" y="1557959"/>
                </a:lnTo>
                <a:lnTo>
                  <a:pt x="2885398" y="1557959"/>
                </a:lnTo>
                <a:close/>
                <a:moveTo>
                  <a:pt x="6037801" y="1447133"/>
                </a:moveTo>
                <a:lnTo>
                  <a:pt x="6148626" y="1447133"/>
                </a:lnTo>
                <a:lnTo>
                  <a:pt x="6148626" y="1557958"/>
                </a:lnTo>
                <a:lnTo>
                  <a:pt x="6037801" y="1557958"/>
                </a:lnTo>
                <a:close/>
                <a:moveTo>
                  <a:pt x="9190225" y="1447133"/>
                </a:moveTo>
                <a:lnTo>
                  <a:pt x="9301050" y="1447133"/>
                </a:lnTo>
                <a:lnTo>
                  <a:pt x="9301050" y="1557958"/>
                </a:lnTo>
                <a:lnTo>
                  <a:pt x="9190225" y="1557958"/>
                </a:lnTo>
                <a:close/>
                <a:moveTo>
                  <a:pt x="8139417" y="1447133"/>
                </a:moveTo>
                <a:lnTo>
                  <a:pt x="8250242" y="1447133"/>
                </a:lnTo>
                <a:lnTo>
                  <a:pt x="8250242" y="1557958"/>
                </a:lnTo>
                <a:lnTo>
                  <a:pt x="8139417" y="1557958"/>
                </a:lnTo>
                <a:close/>
                <a:moveTo>
                  <a:pt x="7088609" y="1447133"/>
                </a:moveTo>
                <a:lnTo>
                  <a:pt x="7199434" y="1447133"/>
                </a:lnTo>
                <a:lnTo>
                  <a:pt x="7199434" y="1557958"/>
                </a:lnTo>
                <a:lnTo>
                  <a:pt x="7088609" y="1557958"/>
                </a:lnTo>
                <a:close/>
                <a:moveTo>
                  <a:pt x="10241033" y="1447133"/>
                </a:moveTo>
                <a:lnTo>
                  <a:pt x="10351858" y="1447133"/>
                </a:lnTo>
                <a:lnTo>
                  <a:pt x="10351858" y="1557957"/>
                </a:lnTo>
                <a:lnTo>
                  <a:pt x="10241033" y="1557957"/>
                </a:lnTo>
                <a:close/>
                <a:moveTo>
                  <a:pt x="11291841" y="1447133"/>
                </a:moveTo>
                <a:lnTo>
                  <a:pt x="11402666" y="1447133"/>
                </a:lnTo>
                <a:lnTo>
                  <a:pt x="11402666" y="1557957"/>
                </a:lnTo>
                <a:lnTo>
                  <a:pt x="11291841" y="1557957"/>
                </a:lnTo>
                <a:close/>
                <a:moveTo>
                  <a:pt x="2942310" y="1006607"/>
                </a:moveTo>
                <a:lnTo>
                  <a:pt x="2470820" y="1478100"/>
                </a:lnTo>
                <a:lnTo>
                  <a:pt x="2470820" y="1533556"/>
                </a:lnTo>
                <a:lnTo>
                  <a:pt x="2942310" y="2005047"/>
                </a:lnTo>
                <a:lnTo>
                  <a:pt x="3410804" y="1536556"/>
                </a:lnTo>
                <a:lnTo>
                  <a:pt x="3410804" y="1475099"/>
                </a:lnTo>
                <a:close/>
                <a:moveTo>
                  <a:pt x="1891623" y="1006607"/>
                </a:moveTo>
                <a:lnTo>
                  <a:pt x="1420008" y="1478224"/>
                </a:lnTo>
                <a:lnTo>
                  <a:pt x="1420008" y="1533431"/>
                </a:lnTo>
                <a:lnTo>
                  <a:pt x="1891623" y="2005047"/>
                </a:lnTo>
                <a:lnTo>
                  <a:pt x="2359996" y="1536681"/>
                </a:lnTo>
                <a:lnTo>
                  <a:pt x="2359996" y="1474975"/>
                </a:lnTo>
                <a:close/>
                <a:moveTo>
                  <a:pt x="840943" y="1006607"/>
                </a:moveTo>
                <a:lnTo>
                  <a:pt x="369202" y="1478351"/>
                </a:lnTo>
                <a:lnTo>
                  <a:pt x="369202" y="1533303"/>
                </a:lnTo>
                <a:lnTo>
                  <a:pt x="840944" y="2005046"/>
                </a:lnTo>
                <a:lnTo>
                  <a:pt x="1309184" y="1536806"/>
                </a:lnTo>
                <a:lnTo>
                  <a:pt x="1309184" y="1474850"/>
                </a:lnTo>
                <a:close/>
                <a:moveTo>
                  <a:pt x="3992987" y="1006606"/>
                </a:moveTo>
                <a:lnTo>
                  <a:pt x="3521631" y="1477974"/>
                </a:lnTo>
                <a:lnTo>
                  <a:pt x="3521631" y="1533680"/>
                </a:lnTo>
                <a:lnTo>
                  <a:pt x="3992986" y="2005046"/>
                </a:lnTo>
                <a:lnTo>
                  <a:pt x="4461598" y="1536423"/>
                </a:lnTo>
                <a:lnTo>
                  <a:pt x="4461598" y="1475230"/>
                </a:lnTo>
                <a:close/>
                <a:moveTo>
                  <a:pt x="6094326" y="1006605"/>
                </a:moveTo>
                <a:lnTo>
                  <a:pt x="5623230" y="1477714"/>
                </a:lnTo>
                <a:lnTo>
                  <a:pt x="5623230" y="1533934"/>
                </a:lnTo>
                <a:lnTo>
                  <a:pt x="6094328" y="2005044"/>
                </a:lnTo>
                <a:lnTo>
                  <a:pt x="6563205" y="1536166"/>
                </a:lnTo>
                <a:lnTo>
                  <a:pt x="6563205" y="1475487"/>
                </a:lnTo>
                <a:close/>
                <a:moveTo>
                  <a:pt x="9246371" y="1006604"/>
                </a:moveTo>
                <a:lnTo>
                  <a:pt x="8775646" y="1477332"/>
                </a:lnTo>
                <a:lnTo>
                  <a:pt x="8775646" y="1534319"/>
                </a:lnTo>
                <a:lnTo>
                  <a:pt x="9246371" y="2005045"/>
                </a:lnTo>
                <a:lnTo>
                  <a:pt x="9715629" y="1535786"/>
                </a:lnTo>
                <a:lnTo>
                  <a:pt x="9715629" y="1475864"/>
                </a:lnTo>
                <a:close/>
                <a:moveTo>
                  <a:pt x="5043669" y="1006604"/>
                </a:moveTo>
                <a:lnTo>
                  <a:pt x="4572422" y="1477843"/>
                </a:lnTo>
                <a:lnTo>
                  <a:pt x="4572422" y="1533811"/>
                </a:lnTo>
                <a:lnTo>
                  <a:pt x="5043664" y="2005045"/>
                </a:lnTo>
                <a:lnTo>
                  <a:pt x="5512407" y="1536296"/>
                </a:lnTo>
                <a:lnTo>
                  <a:pt x="5512407" y="1475351"/>
                </a:lnTo>
                <a:close/>
                <a:moveTo>
                  <a:pt x="11347735" y="1006604"/>
                </a:moveTo>
                <a:lnTo>
                  <a:pt x="10877262" y="1477079"/>
                </a:lnTo>
                <a:lnTo>
                  <a:pt x="10877262" y="1534567"/>
                </a:lnTo>
                <a:lnTo>
                  <a:pt x="11347736" y="2005041"/>
                </a:lnTo>
                <a:lnTo>
                  <a:pt x="11817249" y="1535528"/>
                </a:lnTo>
                <a:lnTo>
                  <a:pt x="11817249" y="1476120"/>
                </a:lnTo>
                <a:close/>
                <a:moveTo>
                  <a:pt x="8195690" y="1006604"/>
                </a:moveTo>
                <a:lnTo>
                  <a:pt x="7724838" y="1477458"/>
                </a:lnTo>
                <a:lnTo>
                  <a:pt x="7724838" y="1534191"/>
                </a:lnTo>
                <a:lnTo>
                  <a:pt x="8195691" y="2005044"/>
                </a:lnTo>
                <a:lnTo>
                  <a:pt x="8664821" y="1535914"/>
                </a:lnTo>
                <a:lnTo>
                  <a:pt x="8664821" y="1475736"/>
                </a:lnTo>
                <a:close/>
                <a:moveTo>
                  <a:pt x="7145009" y="1006604"/>
                </a:moveTo>
                <a:lnTo>
                  <a:pt x="6674030" y="1477584"/>
                </a:lnTo>
                <a:lnTo>
                  <a:pt x="6674030" y="1534069"/>
                </a:lnTo>
                <a:lnTo>
                  <a:pt x="7145007" y="2005046"/>
                </a:lnTo>
                <a:lnTo>
                  <a:pt x="7614013" y="1536039"/>
                </a:lnTo>
                <a:lnTo>
                  <a:pt x="7614013" y="1475610"/>
                </a:lnTo>
                <a:close/>
                <a:moveTo>
                  <a:pt x="10297056" y="1006603"/>
                </a:moveTo>
                <a:lnTo>
                  <a:pt x="9826454" y="1477207"/>
                </a:lnTo>
                <a:lnTo>
                  <a:pt x="9826454" y="1534445"/>
                </a:lnTo>
                <a:lnTo>
                  <a:pt x="10297053" y="2005045"/>
                </a:lnTo>
                <a:lnTo>
                  <a:pt x="10766437" y="1535660"/>
                </a:lnTo>
                <a:lnTo>
                  <a:pt x="10766437" y="1475986"/>
                </a:lnTo>
                <a:close/>
                <a:moveTo>
                  <a:pt x="258361" y="922634"/>
                </a:moveTo>
                <a:lnTo>
                  <a:pt x="369186" y="922634"/>
                </a:lnTo>
                <a:lnTo>
                  <a:pt x="369186" y="1033459"/>
                </a:lnTo>
                <a:lnTo>
                  <a:pt x="258361" y="1033459"/>
                </a:lnTo>
                <a:close/>
                <a:moveTo>
                  <a:pt x="2359977" y="922633"/>
                </a:moveTo>
                <a:lnTo>
                  <a:pt x="2470802" y="922633"/>
                </a:lnTo>
                <a:lnTo>
                  <a:pt x="2470802" y="1033458"/>
                </a:lnTo>
                <a:lnTo>
                  <a:pt x="2359977" y="1033458"/>
                </a:lnTo>
                <a:close/>
                <a:moveTo>
                  <a:pt x="1309169" y="922633"/>
                </a:moveTo>
                <a:lnTo>
                  <a:pt x="1419993" y="922633"/>
                </a:lnTo>
                <a:lnTo>
                  <a:pt x="1419993" y="1033458"/>
                </a:lnTo>
                <a:lnTo>
                  <a:pt x="1309169" y="1033458"/>
                </a:lnTo>
                <a:close/>
                <a:moveTo>
                  <a:pt x="5512398" y="922633"/>
                </a:moveTo>
                <a:lnTo>
                  <a:pt x="5623223" y="922633"/>
                </a:lnTo>
                <a:lnTo>
                  <a:pt x="5623223" y="1033458"/>
                </a:lnTo>
                <a:lnTo>
                  <a:pt x="5512398" y="1033458"/>
                </a:lnTo>
                <a:close/>
                <a:moveTo>
                  <a:pt x="4461591" y="922633"/>
                </a:moveTo>
                <a:lnTo>
                  <a:pt x="4572415" y="922633"/>
                </a:lnTo>
                <a:lnTo>
                  <a:pt x="4572415" y="1033458"/>
                </a:lnTo>
                <a:lnTo>
                  <a:pt x="4461591" y="1033458"/>
                </a:lnTo>
                <a:close/>
                <a:moveTo>
                  <a:pt x="3410785" y="922633"/>
                </a:moveTo>
                <a:lnTo>
                  <a:pt x="3521610" y="922633"/>
                </a:lnTo>
                <a:lnTo>
                  <a:pt x="3521610" y="1033458"/>
                </a:lnTo>
                <a:lnTo>
                  <a:pt x="3410785" y="1033458"/>
                </a:lnTo>
                <a:close/>
                <a:moveTo>
                  <a:pt x="7614013" y="922633"/>
                </a:moveTo>
                <a:lnTo>
                  <a:pt x="7724838" y="922633"/>
                </a:lnTo>
                <a:lnTo>
                  <a:pt x="7724838" y="1033458"/>
                </a:lnTo>
                <a:lnTo>
                  <a:pt x="7614013" y="1033458"/>
                </a:lnTo>
                <a:close/>
                <a:moveTo>
                  <a:pt x="6563205" y="922633"/>
                </a:moveTo>
                <a:lnTo>
                  <a:pt x="6674030" y="922633"/>
                </a:lnTo>
                <a:lnTo>
                  <a:pt x="6674030" y="1033458"/>
                </a:lnTo>
                <a:lnTo>
                  <a:pt x="6563205" y="1033458"/>
                </a:lnTo>
                <a:close/>
                <a:moveTo>
                  <a:pt x="10766437" y="922633"/>
                </a:moveTo>
                <a:lnTo>
                  <a:pt x="10877262" y="922633"/>
                </a:lnTo>
                <a:lnTo>
                  <a:pt x="10877262" y="1033458"/>
                </a:lnTo>
                <a:lnTo>
                  <a:pt x="10766437" y="1033458"/>
                </a:lnTo>
                <a:close/>
                <a:moveTo>
                  <a:pt x="9715629" y="922633"/>
                </a:moveTo>
                <a:lnTo>
                  <a:pt x="9826454" y="922633"/>
                </a:lnTo>
                <a:lnTo>
                  <a:pt x="9826454" y="1033458"/>
                </a:lnTo>
                <a:lnTo>
                  <a:pt x="9715629" y="1033458"/>
                </a:lnTo>
                <a:close/>
                <a:moveTo>
                  <a:pt x="8664821" y="922633"/>
                </a:moveTo>
                <a:lnTo>
                  <a:pt x="8775646" y="922633"/>
                </a:lnTo>
                <a:lnTo>
                  <a:pt x="8775646" y="1033458"/>
                </a:lnTo>
                <a:lnTo>
                  <a:pt x="8664821" y="1033458"/>
                </a:lnTo>
                <a:close/>
                <a:moveTo>
                  <a:pt x="11817249" y="922633"/>
                </a:moveTo>
                <a:lnTo>
                  <a:pt x="11928074" y="922633"/>
                </a:lnTo>
                <a:lnTo>
                  <a:pt x="11928074" y="1033458"/>
                </a:lnTo>
                <a:lnTo>
                  <a:pt x="11817249" y="1033458"/>
                </a:lnTo>
                <a:close/>
                <a:moveTo>
                  <a:pt x="1337485" y="510062"/>
                </a:moveTo>
                <a:lnTo>
                  <a:pt x="867065" y="980486"/>
                </a:lnTo>
                <a:lnTo>
                  <a:pt x="1333712" y="1447134"/>
                </a:lnTo>
                <a:lnTo>
                  <a:pt x="1398855" y="1447134"/>
                </a:lnTo>
                <a:lnTo>
                  <a:pt x="1865501" y="980486"/>
                </a:lnTo>
                <a:lnTo>
                  <a:pt x="1395081" y="510062"/>
                </a:lnTo>
                <a:close/>
                <a:moveTo>
                  <a:pt x="2388173" y="510062"/>
                </a:moveTo>
                <a:lnTo>
                  <a:pt x="1917745" y="980486"/>
                </a:lnTo>
                <a:lnTo>
                  <a:pt x="2384399" y="1447134"/>
                </a:lnTo>
                <a:lnTo>
                  <a:pt x="2449542" y="1447134"/>
                </a:lnTo>
                <a:lnTo>
                  <a:pt x="2916189" y="980486"/>
                </a:lnTo>
                <a:lnTo>
                  <a:pt x="2445767" y="510062"/>
                </a:lnTo>
                <a:close/>
                <a:moveTo>
                  <a:pt x="3438856" y="510062"/>
                </a:moveTo>
                <a:lnTo>
                  <a:pt x="2968432" y="980486"/>
                </a:lnTo>
                <a:lnTo>
                  <a:pt x="3435083" y="1447134"/>
                </a:lnTo>
                <a:lnTo>
                  <a:pt x="3500228" y="1447134"/>
                </a:lnTo>
                <a:lnTo>
                  <a:pt x="3966865" y="980485"/>
                </a:lnTo>
                <a:lnTo>
                  <a:pt x="3496454" y="510062"/>
                </a:lnTo>
                <a:close/>
                <a:moveTo>
                  <a:pt x="4489518" y="510062"/>
                </a:moveTo>
                <a:lnTo>
                  <a:pt x="4019109" y="980485"/>
                </a:lnTo>
                <a:lnTo>
                  <a:pt x="4485744" y="1447134"/>
                </a:lnTo>
                <a:lnTo>
                  <a:pt x="4550887" y="1447134"/>
                </a:lnTo>
                <a:lnTo>
                  <a:pt x="5017543" y="980483"/>
                </a:lnTo>
                <a:lnTo>
                  <a:pt x="4547118" y="510062"/>
                </a:lnTo>
                <a:close/>
                <a:moveTo>
                  <a:pt x="5540201" y="510062"/>
                </a:moveTo>
                <a:lnTo>
                  <a:pt x="5069792" y="980483"/>
                </a:lnTo>
                <a:lnTo>
                  <a:pt x="5536431" y="1447134"/>
                </a:lnTo>
                <a:lnTo>
                  <a:pt x="5601567" y="1447134"/>
                </a:lnTo>
                <a:lnTo>
                  <a:pt x="6068204" y="980484"/>
                </a:lnTo>
                <a:lnTo>
                  <a:pt x="5597797" y="510062"/>
                </a:lnTo>
                <a:close/>
                <a:moveTo>
                  <a:pt x="6590867" y="510062"/>
                </a:moveTo>
                <a:lnTo>
                  <a:pt x="6120447" y="980484"/>
                </a:lnTo>
                <a:lnTo>
                  <a:pt x="6587095" y="1447133"/>
                </a:lnTo>
                <a:lnTo>
                  <a:pt x="6652238" y="1447133"/>
                </a:lnTo>
                <a:lnTo>
                  <a:pt x="7118887" y="980483"/>
                </a:lnTo>
                <a:lnTo>
                  <a:pt x="6648468" y="510062"/>
                </a:lnTo>
                <a:close/>
                <a:moveTo>
                  <a:pt x="7641550" y="510061"/>
                </a:moveTo>
                <a:lnTo>
                  <a:pt x="7171131" y="980482"/>
                </a:lnTo>
                <a:lnTo>
                  <a:pt x="7637780" y="1447133"/>
                </a:lnTo>
                <a:lnTo>
                  <a:pt x="7702919" y="1447133"/>
                </a:lnTo>
                <a:lnTo>
                  <a:pt x="8169568" y="980483"/>
                </a:lnTo>
                <a:lnTo>
                  <a:pt x="7699149" y="510061"/>
                </a:lnTo>
                <a:close/>
                <a:moveTo>
                  <a:pt x="8692232" y="510061"/>
                </a:moveTo>
                <a:lnTo>
                  <a:pt x="8221811" y="980484"/>
                </a:lnTo>
                <a:lnTo>
                  <a:pt x="8688459" y="1447133"/>
                </a:lnTo>
                <a:lnTo>
                  <a:pt x="8753603" y="1447133"/>
                </a:lnTo>
                <a:lnTo>
                  <a:pt x="9220250" y="980484"/>
                </a:lnTo>
                <a:lnTo>
                  <a:pt x="8749829" y="510061"/>
                </a:lnTo>
                <a:close/>
                <a:moveTo>
                  <a:pt x="10793597" y="510061"/>
                </a:moveTo>
                <a:lnTo>
                  <a:pt x="10323178" y="980482"/>
                </a:lnTo>
                <a:lnTo>
                  <a:pt x="10789828" y="1447133"/>
                </a:lnTo>
                <a:lnTo>
                  <a:pt x="10854964" y="1447133"/>
                </a:lnTo>
                <a:lnTo>
                  <a:pt x="11321613" y="980483"/>
                </a:lnTo>
                <a:lnTo>
                  <a:pt x="10851193" y="510061"/>
                </a:lnTo>
                <a:close/>
                <a:moveTo>
                  <a:pt x="9742913" y="510061"/>
                </a:moveTo>
                <a:lnTo>
                  <a:pt x="9272493" y="980483"/>
                </a:lnTo>
                <a:lnTo>
                  <a:pt x="9739141" y="1447133"/>
                </a:lnTo>
                <a:lnTo>
                  <a:pt x="9804283" y="1447133"/>
                </a:lnTo>
                <a:lnTo>
                  <a:pt x="10270933" y="980481"/>
                </a:lnTo>
                <a:lnTo>
                  <a:pt x="9800515" y="510061"/>
                </a:lnTo>
                <a:close/>
                <a:moveTo>
                  <a:pt x="783785" y="399238"/>
                </a:moveTo>
                <a:lnTo>
                  <a:pt x="894609" y="399238"/>
                </a:lnTo>
                <a:lnTo>
                  <a:pt x="894609" y="510062"/>
                </a:lnTo>
                <a:lnTo>
                  <a:pt x="783785" y="510062"/>
                </a:lnTo>
                <a:close/>
                <a:moveTo>
                  <a:pt x="2885401" y="399237"/>
                </a:moveTo>
                <a:lnTo>
                  <a:pt x="2996227" y="399237"/>
                </a:lnTo>
                <a:lnTo>
                  <a:pt x="2996227" y="510062"/>
                </a:lnTo>
                <a:lnTo>
                  <a:pt x="2885401" y="510062"/>
                </a:lnTo>
                <a:close/>
                <a:moveTo>
                  <a:pt x="1834590" y="399237"/>
                </a:moveTo>
                <a:lnTo>
                  <a:pt x="1945415" y="399237"/>
                </a:lnTo>
                <a:lnTo>
                  <a:pt x="1945415" y="510062"/>
                </a:lnTo>
                <a:lnTo>
                  <a:pt x="1834590" y="510062"/>
                </a:lnTo>
                <a:close/>
                <a:moveTo>
                  <a:pt x="3936208" y="399237"/>
                </a:moveTo>
                <a:lnTo>
                  <a:pt x="4047032" y="399237"/>
                </a:lnTo>
                <a:lnTo>
                  <a:pt x="4047032" y="510062"/>
                </a:lnTo>
                <a:lnTo>
                  <a:pt x="3936208" y="510062"/>
                </a:lnTo>
                <a:close/>
                <a:moveTo>
                  <a:pt x="4987004" y="399237"/>
                </a:moveTo>
                <a:lnTo>
                  <a:pt x="5097834" y="399237"/>
                </a:lnTo>
                <a:lnTo>
                  <a:pt x="5097834" y="510062"/>
                </a:lnTo>
                <a:lnTo>
                  <a:pt x="4987004" y="510062"/>
                </a:lnTo>
                <a:close/>
                <a:moveTo>
                  <a:pt x="6037802" y="399237"/>
                </a:moveTo>
                <a:lnTo>
                  <a:pt x="6148626" y="399237"/>
                </a:lnTo>
                <a:lnTo>
                  <a:pt x="6148626" y="510062"/>
                </a:lnTo>
                <a:lnTo>
                  <a:pt x="6037802" y="510062"/>
                </a:lnTo>
                <a:close/>
                <a:moveTo>
                  <a:pt x="7088609" y="399237"/>
                </a:moveTo>
                <a:lnTo>
                  <a:pt x="7199434" y="399237"/>
                </a:lnTo>
                <a:lnTo>
                  <a:pt x="7199434" y="510061"/>
                </a:lnTo>
                <a:lnTo>
                  <a:pt x="7088609" y="510061"/>
                </a:lnTo>
                <a:close/>
                <a:moveTo>
                  <a:pt x="8139417" y="399237"/>
                </a:moveTo>
                <a:lnTo>
                  <a:pt x="8250242" y="399237"/>
                </a:lnTo>
                <a:lnTo>
                  <a:pt x="8250242" y="510061"/>
                </a:lnTo>
                <a:lnTo>
                  <a:pt x="8139417" y="510061"/>
                </a:lnTo>
                <a:close/>
                <a:moveTo>
                  <a:pt x="9190225" y="399236"/>
                </a:moveTo>
                <a:lnTo>
                  <a:pt x="9301050" y="399236"/>
                </a:lnTo>
                <a:lnTo>
                  <a:pt x="9301050" y="510061"/>
                </a:lnTo>
                <a:lnTo>
                  <a:pt x="9190225" y="510061"/>
                </a:lnTo>
                <a:close/>
                <a:moveTo>
                  <a:pt x="10241033" y="399236"/>
                </a:moveTo>
                <a:lnTo>
                  <a:pt x="10351858" y="399236"/>
                </a:lnTo>
                <a:lnTo>
                  <a:pt x="10351858" y="510061"/>
                </a:lnTo>
                <a:lnTo>
                  <a:pt x="10241033" y="510061"/>
                </a:lnTo>
                <a:close/>
                <a:moveTo>
                  <a:pt x="11291841" y="399236"/>
                </a:moveTo>
                <a:lnTo>
                  <a:pt x="11402666" y="399236"/>
                </a:lnTo>
                <a:lnTo>
                  <a:pt x="11402666" y="510061"/>
                </a:lnTo>
                <a:lnTo>
                  <a:pt x="11291841" y="510061"/>
                </a:lnTo>
                <a:close/>
                <a:moveTo>
                  <a:pt x="6138405" y="0"/>
                </a:moveTo>
                <a:lnTo>
                  <a:pt x="6190649" y="0"/>
                </a:lnTo>
                <a:lnTo>
                  <a:pt x="6589887" y="399237"/>
                </a:lnTo>
                <a:lnTo>
                  <a:pt x="6649449" y="399237"/>
                </a:lnTo>
                <a:lnTo>
                  <a:pt x="7048684" y="2"/>
                </a:lnTo>
                <a:lnTo>
                  <a:pt x="7100928" y="2"/>
                </a:lnTo>
                <a:lnTo>
                  <a:pt x="6674030" y="426899"/>
                </a:lnTo>
                <a:lnTo>
                  <a:pt x="6674030" y="483379"/>
                </a:lnTo>
                <a:lnTo>
                  <a:pt x="7145009" y="954361"/>
                </a:lnTo>
                <a:lnTo>
                  <a:pt x="7614013" y="485355"/>
                </a:lnTo>
                <a:lnTo>
                  <a:pt x="7614013" y="424926"/>
                </a:lnTo>
                <a:lnTo>
                  <a:pt x="7189086" y="0"/>
                </a:lnTo>
                <a:lnTo>
                  <a:pt x="7241329" y="0"/>
                </a:lnTo>
                <a:lnTo>
                  <a:pt x="7640566" y="399237"/>
                </a:lnTo>
                <a:lnTo>
                  <a:pt x="7700131" y="399237"/>
                </a:lnTo>
                <a:lnTo>
                  <a:pt x="8099367" y="1"/>
                </a:lnTo>
                <a:lnTo>
                  <a:pt x="8151611" y="1"/>
                </a:lnTo>
                <a:lnTo>
                  <a:pt x="7724838" y="426774"/>
                </a:lnTo>
                <a:lnTo>
                  <a:pt x="7724838" y="483508"/>
                </a:lnTo>
                <a:lnTo>
                  <a:pt x="8195689" y="954363"/>
                </a:lnTo>
                <a:lnTo>
                  <a:pt x="8664821" y="485229"/>
                </a:lnTo>
                <a:lnTo>
                  <a:pt x="8664821" y="425053"/>
                </a:lnTo>
                <a:lnTo>
                  <a:pt x="8239767" y="0"/>
                </a:lnTo>
                <a:lnTo>
                  <a:pt x="8292011" y="0"/>
                </a:lnTo>
                <a:lnTo>
                  <a:pt x="8691248" y="399236"/>
                </a:lnTo>
                <a:lnTo>
                  <a:pt x="8750812" y="399236"/>
                </a:lnTo>
                <a:lnTo>
                  <a:pt x="9150049" y="1"/>
                </a:lnTo>
                <a:lnTo>
                  <a:pt x="9202293" y="1"/>
                </a:lnTo>
                <a:lnTo>
                  <a:pt x="8775646" y="426647"/>
                </a:lnTo>
                <a:lnTo>
                  <a:pt x="8775646" y="483635"/>
                </a:lnTo>
                <a:lnTo>
                  <a:pt x="9246372" y="954363"/>
                </a:lnTo>
                <a:lnTo>
                  <a:pt x="9715629" y="485103"/>
                </a:lnTo>
                <a:lnTo>
                  <a:pt x="9715629" y="425175"/>
                </a:lnTo>
                <a:lnTo>
                  <a:pt x="9290453" y="0"/>
                </a:lnTo>
                <a:lnTo>
                  <a:pt x="9342696" y="0"/>
                </a:lnTo>
                <a:lnTo>
                  <a:pt x="9741934" y="399236"/>
                </a:lnTo>
                <a:lnTo>
                  <a:pt x="9801496" y="399236"/>
                </a:lnTo>
                <a:lnTo>
                  <a:pt x="10200732" y="1"/>
                </a:lnTo>
                <a:lnTo>
                  <a:pt x="10252974" y="1"/>
                </a:lnTo>
                <a:lnTo>
                  <a:pt x="9826454" y="426520"/>
                </a:lnTo>
                <a:lnTo>
                  <a:pt x="9826454" y="483756"/>
                </a:lnTo>
                <a:lnTo>
                  <a:pt x="10297055" y="954360"/>
                </a:lnTo>
                <a:lnTo>
                  <a:pt x="10766437" y="484975"/>
                </a:lnTo>
                <a:lnTo>
                  <a:pt x="10766437" y="425305"/>
                </a:lnTo>
                <a:lnTo>
                  <a:pt x="10341131" y="0"/>
                </a:lnTo>
                <a:lnTo>
                  <a:pt x="10393375" y="0"/>
                </a:lnTo>
                <a:lnTo>
                  <a:pt x="10792612" y="399236"/>
                </a:lnTo>
                <a:lnTo>
                  <a:pt x="10852176" y="399236"/>
                </a:lnTo>
                <a:lnTo>
                  <a:pt x="11251411" y="3"/>
                </a:lnTo>
                <a:lnTo>
                  <a:pt x="11303657" y="3"/>
                </a:lnTo>
                <a:lnTo>
                  <a:pt x="10877262" y="426397"/>
                </a:lnTo>
                <a:lnTo>
                  <a:pt x="10877262" y="483887"/>
                </a:lnTo>
                <a:lnTo>
                  <a:pt x="11347735" y="954362"/>
                </a:lnTo>
                <a:lnTo>
                  <a:pt x="11817249" y="484846"/>
                </a:lnTo>
                <a:lnTo>
                  <a:pt x="11817249" y="425436"/>
                </a:lnTo>
                <a:lnTo>
                  <a:pt x="11391812" y="0"/>
                </a:lnTo>
                <a:lnTo>
                  <a:pt x="11444056" y="0"/>
                </a:lnTo>
                <a:lnTo>
                  <a:pt x="11843293" y="399236"/>
                </a:lnTo>
                <a:lnTo>
                  <a:pt x="11902859" y="399236"/>
                </a:lnTo>
                <a:lnTo>
                  <a:pt x="12191973" y="110123"/>
                </a:lnTo>
                <a:lnTo>
                  <a:pt x="12191973" y="162366"/>
                </a:lnTo>
                <a:lnTo>
                  <a:pt x="11928074" y="426265"/>
                </a:lnTo>
                <a:lnTo>
                  <a:pt x="11928074" y="484017"/>
                </a:lnTo>
                <a:lnTo>
                  <a:pt x="12191974" y="747926"/>
                </a:lnTo>
                <a:lnTo>
                  <a:pt x="12191974" y="800166"/>
                </a:lnTo>
                <a:lnTo>
                  <a:pt x="11901874" y="510061"/>
                </a:lnTo>
                <a:lnTo>
                  <a:pt x="11844278" y="510061"/>
                </a:lnTo>
                <a:lnTo>
                  <a:pt x="11373857" y="980483"/>
                </a:lnTo>
                <a:lnTo>
                  <a:pt x="11840505" y="1447132"/>
                </a:lnTo>
                <a:lnTo>
                  <a:pt x="11905645" y="1447132"/>
                </a:lnTo>
                <a:lnTo>
                  <a:pt x="12191976" y="1160803"/>
                </a:lnTo>
                <a:lnTo>
                  <a:pt x="12191976" y="1213046"/>
                </a:lnTo>
                <a:lnTo>
                  <a:pt x="11928074" y="1476947"/>
                </a:lnTo>
                <a:lnTo>
                  <a:pt x="11928074" y="1534702"/>
                </a:lnTo>
                <a:lnTo>
                  <a:pt x="12191975" y="1798604"/>
                </a:lnTo>
                <a:lnTo>
                  <a:pt x="12191975" y="1850847"/>
                </a:lnTo>
                <a:lnTo>
                  <a:pt x="11899087" y="1557957"/>
                </a:lnTo>
                <a:lnTo>
                  <a:pt x="11847063" y="1557957"/>
                </a:lnTo>
                <a:lnTo>
                  <a:pt x="11373858" y="2031163"/>
                </a:lnTo>
                <a:lnTo>
                  <a:pt x="11842778" y="2500070"/>
                </a:lnTo>
                <a:lnTo>
                  <a:pt x="11903378" y="2500070"/>
                </a:lnTo>
                <a:lnTo>
                  <a:pt x="12191975" y="2211473"/>
                </a:lnTo>
                <a:lnTo>
                  <a:pt x="12191974" y="2263716"/>
                </a:lnTo>
                <a:lnTo>
                  <a:pt x="11928074" y="2527616"/>
                </a:lnTo>
                <a:lnTo>
                  <a:pt x="11928074" y="2585366"/>
                </a:lnTo>
                <a:lnTo>
                  <a:pt x="12191978" y="2849270"/>
                </a:lnTo>
                <a:lnTo>
                  <a:pt x="12191977" y="2901515"/>
                </a:lnTo>
                <a:lnTo>
                  <a:pt x="11901357" y="2610895"/>
                </a:lnTo>
                <a:lnTo>
                  <a:pt x="11844795" y="2610895"/>
                </a:lnTo>
                <a:lnTo>
                  <a:pt x="11373856" y="3081835"/>
                </a:lnTo>
                <a:lnTo>
                  <a:pt x="11843230" y="3551209"/>
                </a:lnTo>
                <a:lnTo>
                  <a:pt x="11902922" y="3551209"/>
                </a:lnTo>
                <a:lnTo>
                  <a:pt x="12191974" y="3262156"/>
                </a:lnTo>
                <a:lnTo>
                  <a:pt x="12191974" y="3314400"/>
                </a:lnTo>
                <a:lnTo>
                  <a:pt x="11928074" y="3578299"/>
                </a:lnTo>
                <a:lnTo>
                  <a:pt x="11928074" y="3636053"/>
                </a:lnTo>
                <a:lnTo>
                  <a:pt x="12191975" y="3899954"/>
                </a:lnTo>
                <a:lnTo>
                  <a:pt x="12191975" y="3952198"/>
                </a:lnTo>
                <a:lnTo>
                  <a:pt x="11901811" y="3662034"/>
                </a:lnTo>
                <a:lnTo>
                  <a:pt x="11844339" y="3662034"/>
                </a:lnTo>
                <a:lnTo>
                  <a:pt x="11373856" y="4132518"/>
                </a:lnTo>
                <a:lnTo>
                  <a:pt x="11813331" y="4571992"/>
                </a:lnTo>
                <a:lnTo>
                  <a:pt x="11761089" y="4571991"/>
                </a:lnTo>
                <a:lnTo>
                  <a:pt x="11347736" y="4158638"/>
                </a:lnTo>
                <a:lnTo>
                  <a:pt x="10934382" y="4571992"/>
                </a:lnTo>
                <a:lnTo>
                  <a:pt x="10882138" y="4571992"/>
                </a:lnTo>
                <a:lnTo>
                  <a:pt x="11321614" y="4132516"/>
                </a:lnTo>
                <a:lnTo>
                  <a:pt x="10851132" y="3662034"/>
                </a:lnTo>
                <a:lnTo>
                  <a:pt x="10793656" y="3662034"/>
                </a:lnTo>
                <a:lnTo>
                  <a:pt x="10323175" y="4132515"/>
                </a:lnTo>
                <a:lnTo>
                  <a:pt x="10762651" y="4571991"/>
                </a:lnTo>
                <a:lnTo>
                  <a:pt x="10710406" y="4571992"/>
                </a:lnTo>
                <a:lnTo>
                  <a:pt x="10297052" y="4158638"/>
                </a:lnTo>
                <a:lnTo>
                  <a:pt x="9883699" y="4571992"/>
                </a:lnTo>
                <a:lnTo>
                  <a:pt x="9831456" y="4571992"/>
                </a:lnTo>
                <a:lnTo>
                  <a:pt x="10270931" y="4132517"/>
                </a:lnTo>
                <a:lnTo>
                  <a:pt x="9800448" y="3662034"/>
                </a:lnTo>
                <a:lnTo>
                  <a:pt x="9742974" y="3662034"/>
                </a:lnTo>
                <a:lnTo>
                  <a:pt x="9272491" y="4132517"/>
                </a:lnTo>
                <a:lnTo>
                  <a:pt x="9711968" y="4571993"/>
                </a:lnTo>
                <a:lnTo>
                  <a:pt x="9659723" y="4571993"/>
                </a:lnTo>
                <a:lnTo>
                  <a:pt x="9246369" y="4158639"/>
                </a:lnTo>
                <a:lnTo>
                  <a:pt x="8833016" y="4571992"/>
                </a:lnTo>
                <a:lnTo>
                  <a:pt x="8780772" y="4571992"/>
                </a:lnTo>
                <a:lnTo>
                  <a:pt x="9220247" y="4132517"/>
                </a:lnTo>
                <a:lnTo>
                  <a:pt x="8749764" y="3662034"/>
                </a:lnTo>
                <a:lnTo>
                  <a:pt x="8692294" y="3662034"/>
                </a:lnTo>
                <a:lnTo>
                  <a:pt x="8221812" y="4132516"/>
                </a:lnTo>
                <a:lnTo>
                  <a:pt x="8661288" y="4571992"/>
                </a:lnTo>
                <a:lnTo>
                  <a:pt x="8609042" y="4571992"/>
                </a:lnTo>
                <a:lnTo>
                  <a:pt x="8195689" y="4158639"/>
                </a:lnTo>
                <a:lnTo>
                  <a:pt x="7782334" y="4571994"/>
                </a:lnTo>
                <a:lnTo>
                  <a:pt x="7730092" y="4571994"/>
                </a:lnTo>
                <a:lnTo>
                  <a:pt x="8169568" y="4132518"/>
                </a:lnTo>
                <a:lnTo>
                  <a:pt x="7699085" y="3662034"/>
                </a:lnTo>
                <a:lnTo>
                  <a:pt x="7641614" y="3662034"/>
                </a:lnTo>
                <a:lnTo>
                  <a:pt x="7171129" y="4132518"/>
                </a:lnTo>
                <a:lnTo>
                  <a:pt x="7610604" y="4571993"/>
                </a:lnTo>
                <a:lnTo>
                  <a:pt x="7558360" y="4571993"/>
                </a:lnTo>
                <a:lnTo>
                  <a:pt x="7145007" y="4158640"/>
                </a:lnTo>
                <a:lnTo>
                  <a:pt x="6731655" y="4571993"/>
                </a:lnTo>
                <a:lnTo>
                  <a:pt x="6679410" y="4571993"/>
                </a:lnTo>
                <a:lnTo>
                  <a:pt x="7118885" y="4132518"/>
                </a:lnTo>
                <a:lnTo>
                  <a:pt x="6648402" y="3662034"/>
                </a:lnTo>
                <a:lnTo>
                  <a:pt x="6590932" y="3662034"/>
                </a:lnTo>
                <a:lnTo>
                  <a:pt x="6120448" y="4132519"/>
                </a:lnTo>
                <a:lnTo>
                  <a:pt x="6559922" y="4571993"/>
                </a:lnTo>
                <a:lnTo>
                  <a:pt x="6507678" y="4571993"/>
                </a:lnTo>
                <a:lnTo>
                  <a:pt x="6094326" y="4158641"/>
                </a:lnTo>
                <a:lnTo>
                  <a:pt x="5680985" y="4571992"/>
                </a:lnTo>
                <a:lnTo>
                  <a:pt x="5628744" y="4571992"/>
                </a:lnTo>
                <a:lnTo>
                  <a:pt x="6068205" y="4132519"/>
                </a:lnTo>
                <a:lnTo>
                  <a:pt x="5597731" y="3662034"/>
                </a:lnTo>
                <a:lnTo>
                  <a:pt x="5540263" y="3662034"/>
                </a:lnTo>
                <a:lnTo>
                  <a:pt x="5069789" y="4132518"/>
                </a:lnTo>
                <a:lnTo>
                  <a:pt x="5509253" y="4571993"/>
                </a:lnTo>
                <a:lnTo>
                  <a:pt x="5457012" y="4571993"/>
                </a:lnTo>
                <a:lnTo>
                  <a:pt x="5043664" y="4158640"/>
                </a:lnTo>
                <a:lnTo>
                  <a:pt x="4630303" y="4571992"/>
                </a:lnTo>
                <a:lnTo>
                  <a:pt x="4578059" y="4571992"/>
                </a:lnTo>
                <a:lnTo>
                  <a:pt x="5017539" y="4132518"/>
                </a:lnTo>
                <a:lnTo>
                  <a:pt x="4547049" y="3662034"/>
                </a:lnTo>
                <a:lnTo>
                  <a:pt x="4489581" y="3662034"/>
                </a:lnTo>
                <a:lnTo>
                  <a:pt x="4019108" y="4132519"/>
                </a:lnTo>
                <a:lnTo>
                  <a:pt x="4458568" y="4571993"/>
                </a:lnTo>
                <a:lnTo>
                  <a:pt x="4406323" y="4571993"/>
                </a:lnTo>
                <a:lnTo>
                  <a:pt x="3992985" y="4158641"/>
                </a:lnTo>
                <a:lnTo>
                  <a:pt x="3579645" y="4571992"/>
                </a:lnTo>
                <a:lnTo>
                  <a:pt x="3527403" y="4571992"/>
                </a:lnTo>
                <a:lnTo>
                  <a:pt x="3966864" y="4132520"/>
                </a:lnTo>
                <a:lnTo>
                  <a:pt x="3496388" y="3662034"/>
                </a:lnTo>
                <a:lnTo>
                  <a:pt x="3438920" y="3662034"/>
                </a:lnTo>
                <a:lnTo>
                  <a:pt x="2968432" y="4132519"/>
                </a:lnTo>
                <a:lnTo>
                  <a:pt x="3407908" y="4571992"/>
                </a:lnTo>
                <a:lnTo>
                  <a:pt x="3355663" y="4571992"/>
                </a:lnTo>
                <a:lnTo>
                  <a:pt x="2942311" y="4158641"/>
                </a:lnTo>
                <a:lnTo>
                  <a:pt x="2528961" y="4571991"/>
                </a:lnTo>
                <a:lnTo>
                  <a:pt x="2476717" y="4571991"/>
                </a:lnTo>
                <a:lnTo>
                  <a:pt x="2916189" y="4132519"/>
                </a:lnTo>
                <a:lnTo>
                  <a:pt x="2445706" y="3662034"/>
                </a:lnTo>
                <a:lnTo>
                  <a:pt x="2388237" y="3662034"/>
                </a:lnTo>
                <a:lnTo>
                  <a:pt x="1917745" y="4132520"/>
                </a:lnTo>
                <a:lnTo>
                  <a:pt x="2357225" y="4571992"/>
                </a:lnTo>
                <a:lnTo>
                  <a:pt x="2304981" y="4571993"/>
                </a:lnTo>
                <a:lnTo>
                  <a:pt x="1891623" y="4158642"/>
                </a:lnTo>
                <a:lnTo>
                  <a:pt x="1478275" y="4571991"/>
                </a:lnTo>
                <a:lnTo>
                  <a:pt x="1426031" y="4571991"/>
                </a:lnTo>
                <a:lnTo>
                  <a:pt x="1865501" y="4132520"/>
                </a:lnTo>
                <a:lnTo>
                  <a:pt x="1395017" y="3662034"/>
                </a:lnTo>
                <a:lnTo>
                  <a:pt x="1337551" y="3662034"/>
                </a:lnTo>
                <a:lnTo>
                  <a:pt x="867066" y="4132521"/>
                </a:lnTo>
                <a:lnTo>
                  <a:pt x="1306536" y="4571992"/>
                </a:lnTo>
                <a:lnTo>
                  <a:pt x="1254292" y="4571992"/>
                </a:lnTo>
                <a:lnTo>
                  <a:pt x="840944" y="4158643"/>
                </a:lnTo>
                <a:lnTo>
                  <a:pt x="427595" y="4571993"/>
                </a:lnTo>
                <a:lnTo>
                  <a:pt x="375351" y="4571993"/>
                </a:lnTo>
                <a:lnTo>
                  <a:pt x="814822" y="4132521"/>
                </a:lnTo>
                <a:lnTo>
                  <a:pt x="344336" y="3662034"/>
                </a:lnTo>
                <a:lnTo>
                  <a:pt x="286870" y="3662034"/>
                </a:lnTo>
                <a:lnTo>
                  <a:pt x="5" y="3948900"/>
                </a:lnTo>
                <a:lnTo>
                  <a:pt x="5" y="3896656"/>
                </a:lnTo>
                <a:lnTo>
                  <a:pt x="258369" y="3638291"/>
                </a:lnTo>
                <a:lnTo>
                  <a:pt x="258369" y="3576066"/>
                </a:lnTo>
                <a:lnTo>
                  <a:pt x="1" y="3317698"/>
                </a:lnTo>
                <a:lnTo>
                  <a:pt x="1" y="3265454"/>
                </a:lnTo>
                <a:lnTo>
                  <a:pt x="285756" y="3551209"/>
                </a:lnTo>
                <a:lnTo>
                  <a:pt x="345451" y="3551209"/>
                </a:lnTo>
                <a:lnTo>
                  <a:pt x="814822" y="3081838"/>
                </a:lnTo>
                <a:lnTo>
                  <a:pt x="343880" y="2610895"/>
                </a:lnTo>
                <a:lnTo>
                  <a:pt x="287328" y="2610895"/>
                </a:lnTo>
                <a:lnTo>
                  <a:pt x="6" y="2898217"/>
                </a:lnTo>
                <a:lnTo>
                  <a:pt x="6" y="2845973"/>
                </a:lnTo>
                <a:lnTo>
                  <a:pt x="258373" y="2587605"/>
                </a:lnTo>
                <a:lnTo>
                  <a:pt x="258373" y="2525388"/>
                </a:lnTo>
                <a:lnTo>
                  <a:pt x="1" y="2267015"/>
                </a:lnTo>
                <a:lnTo>
                  <a:pt x="0" y="2214770"/>
                </a:lnTo>
                <a:lnTo>
                  <a:pt x="285299" y="2500070"/>
                </a:lnTo>
                <a:lnTo>
                  <a:pt x="345909" y="2500070"/>
                </a:lnTo>
                <a:lnTo>
                  <a:pt x="814822" y="2031167"/>
                </a:lnTo>
                <a:lnTo>
                  <a:pt x="341616" y="1557959"/>
                </a:lnTo>
                <a:lnTo>
                  <a:pt x="289593" y="1557959"/>
                </a:lnTo>
                <a:lnTo>
                  <a:pt x="4" y="1847551"/>
                </a:lnTo>
                <a:lnTo>
                  <a:pt x="4" y="1795307"/>
                </a:lnTo>
                <a:lnTo>
                  <a:pt x="258377" y="1536932"/>
                </a:lnTo>
                <a:lnTo>
                  <a:pt x="258377" y="1474721"/>
                </a:lnTo>
                <a:lnTo>
                  <a:pt x="2" y="1216345"/>
                </a:lnTo>
                <a:lnTo>
                  <a:pt x="2" y="1164102"/>
                </a:lnTo>
                <a:lnTo>
                  <a:pt x="283034" y="1447135"/>
                </a:lnTo>
                <a:lnTo>
                  <a:pt x="348175" y="1447135"/>
                </a:lnTo>
                <a:lnTo>
                  <a:pt x="814821" y="980486"/>
                </a:lnTo>
                <a:lnTo>
                  <a:pt x="344401" y="510062"/>
                </a:lnTo>
                <a:lnTo>
                  <a:pt x="286805" y="510062"/>
                </a:lnTo>
                <a:lnTo>
                  <a:pt x="5" y="796868"/>
                </a:lnTo>
                <a:lnTo>
                  <a:pt x="5" y="744628"/>
                </a:lnTo>
                <a:lnTo>
                  <a:pt x="258382" y="486242"/>
                </a:lnTo>
                <a:lnTo>
                  <a:pt x="258382" y="424043"/>
                </a:lnTo>
                <a:lnTo>
                  <a:pt x="3" y="165664"/>
                </a:lnTo>
                <a:lnTo>
                  <a:pt x="3" y="113420"/>
                </a:lnTo>
                <a:lnTo>
                  <a:pt x="285820" y="399237"/>
                </a:lnTo>
                <a:lnTo>
                  <a:pt x="345386" y="399237"/>
                </a:lnTo>
                <a:lnTo>
                  <a:pt x="744622" y="2"/>
                </a:lnTo>
                <a:lnTo>
                  <a:pt x="796865" y="2"/>
                </a:lnTo>
                <a:lnTo>
                  <a:pt x="369206" y="427661"/>
                </a:lnTo>
                <a:lnTo>
                  <a:pt x="369206" y="482624"/>
                </a:lnTo>
                <a:lnTo>
                  <a:pt x="840943" y="954364"/>
                </a:lnTo>
                <a:lnTo>
                  <a:pt x="1309187" y="486116"/>
                </a:lnTo>
                <a:lnTo>
                  <a:pt x="1309187" y="424169"/>
                </a:lnTo>
                <a:lnTo>
                  <a:pt x="885019" y="0"/>
                </a:lnTo>
                <a:lnTo>
                  <a:pt x="937262" y="0"/>
                </a:lnTo>
                <a:lnTo>
                  <a:pt x="1336499" y="399237"/>
                </a:lnTo>
                <a:lnTo>
                  <a:pt x="1396066" y="399237"/>
                </a:lnTo>
                <a:lnTo>
                  <a:pt x="1795300" y="3"/>
                </a:lnTo>
                <a:lnTo>
                  <a:pt x="1847544" y="3"/>
                </a:lnTo>
                <a:lnTo>
                  <a:pt x="1420012" y="427535"/>
                </a:lnTo>
                <a:lnTo>
                  <a:pt x="1420012" y="482750"/>
                </a:lnTo>
                <a:lnTo>
                  <a:pt x="1891623" y="954365"/>
                </a:lnTo>
                <a:lnTo>
                  <a:pt x="2360001" y="485992"/>
                </a:lnTo>
                <a:lnTo>
                  <a:pt x="2360001" y="424295"/>
                </a:lnTo>
                <a:lnTo>
                  <a:pt x="1935698" y="0"/>
                </a:lnTo>
                <a:lnTo>
                  <a:pt x="1987943" y="0"/>
                </a:lnTo>
                <a:lnTo>
                  <a:pt x="2387187" y="399237"/>
                </a:lnTo>
                <a:lnTo>
                  <a:pt x="2446755" y="399237"/>
                </a:lnTo>
                <a:lnTo>
                  <a:pt x="2845991" y="2"/>
                </a:lnTo>
                <a:lnTo>
                  <a:pt x="2898236" y="2"/>
                </a:lnTo>
                <a:lnTo>
                  <a:pt x="2470825" y="427411"/>
                </a:lnTo>
                <a:lnTo>
                  <a:pt x="2470825" y="482875"/>
                </a:lnTo>
                <a:lnTo>
                  <a:pt x="2942310" y="954365"/>
                </a:lnTo>
                <a:lnTo>
                  <a:pt x="3410809" y="485866"/>
                </a:lnTo>
                <a:lnTo>
                  <a:pt x="3410809" y="424419"/>
                </a:lnTo>
                <a:lnTo>
                  <a:pt x="2986386" y="0"/>
                </a:lnTo>
                <a:lnTo>
                  <a:pt x="3038626" y="0"/>
                </a:lnTo>
                <a:lnTo>
                  <a:pt x="3437870" y="399237"/>
                </a:lnTo>
                <a:lnTo>
                  <a:pt x="3497441" y="399237"/>
                </a:lnTo>
                <a:lnTo>
                  <a:pt x="3896667" y="2"/>
                </a:lnTo>
                <a:lnTo>
                  <a:pt x="3948913" y="2"/>
                </a:lnTo>
                <a:lnTo>
                  <a:pt x="3521637" y="427285"/>
                </a:lnTo>
                <a:lnTo>
                  <a:pt x="3521637" y="483001"/>
                </a:lnTo>
                <a:lnTo>
                  <a:pt x="3992987" y="954364"/>
                </a:lnTo>
                <a:lnTo>
                  <a:pt x="4461599" y="485738"/>
                </a:lnTo>
                <a:lnTo>
                  <a:pt x="4461599" y="424543"/>
                </a:lnTo>
                <a:lnTo>
                  <a:pt x="4037068" y="1"/>
                </a:lnTo>
                <a:lnTo>
                  <a:pt x="4089312" y="1"/>
                </a:lnTo>
                <a:lnTo>
                  <a:pt x="4488534" y="399237"/>
                </a:lnTo>
                <a:lnTo>
                  <a:pt x="4548100" y="399237"/>
                </a:lnTo>
                <a:lnTo>
                  <a:pt x="4947332" y="4"/>
                </a:lnTo>
                <a:lnTo>
                  <a:pt x="4999581" y="4"/>
                </a:lnTo>
                <a:lnTo>
                  <a:pt x="4572422" y="427156"/>
                </a:lnTo>
                <a:lnTo>
                  <a:pt x="4572422" y="483126"/>
                </a:lnTo>
                <a:lnTo>
                  <a:pt x="5043667" y="954362"/>
                </a:lnTo>
                <a:lnTo>
                  <a:pt x="5512409" y="485609"/>
                </a:lnTo>
                <a:lnTo>
                  <a:pt x="5512409" y="424674"/>
                </a:lnTo>
                <a:lnTo>
                  <a:pt x="5087742" y="1"/>
                </a:lnTo>
                <a:lnTo>
                  <a:pt x="5139977" y="1"/>
                </a:lnTo>
                <a:lnTo>
                  <a:pt x="5539215" y="399237"/>
                </a:lnTo>
                <a:lnTo>
                  <a:pt x="5598781" y="399237"/>
                </a:lnTo>
                <a:lnTo>
                  <a:pt x="5998007" y="2"/>
                </a:lnTo>
                <a:lnTo>
                  <a:pt x="6050249" y="2"/>
                </a:lnTo>
                <a:lnTo>
                  <a:pt x="5623232" y="427030"/>
                </a:lnTo>
                <a:lnTo>
                  <a:pt x="5623232" y="483255"/>
                </a:lnTo>
                <a:lnTo>
                  <a:pt x="6094326" y="954363"/>
                </a:lnTo>
                <a:lnTo>
                  <a:pt x="6563205" y="485481"/>
                </a:lnTo>
                <a:lnTo>
                  <a:pt x="6563205" y="42479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6724" y="4960137"/>
            <a:ext cx="7764304" cy="1463040"/>
          </a:xfrm>
        </p:spPr>
        <p:txBody>
          <a:bodyPr anchor="ctr">
            <a:normAutofit/>
          </a:bodyPr>
          <a:lstStyle>
            <a:lvl1pPr algn="r">
              <a:defRPr sz="4995" spc="200" baseline="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01631" y="4960137"/>
            <a:ext cx="3197066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798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6743" indent="0" algn="ctr">
              <a:buNone/>
              <a:defRPr sz="1798"/>
            </a:lvl2pPr>
            <a:lvl3pPr marL="913486" indent="0" algn="ctr">
              <a:buNone/>
              <a:defRPr sz="1798"/>
            </a:lvl3pPr>
            <a:lvl4pPr marL="1370228" indent="0" algn="ctr">
              <a:buNone/>
              <a:defRPr sz="1798"/>
            </a:lvl4pPr>
            <a:lvl5pPr marL="1826971" indent="0" algn="ctr">
              <a:buNone/>
              <a:defRPr sz="1798"/>
            </a:lvl5pPr>
            <a:lvl6pPr marL="2283714" indent="0" algn="ctr">
              <a:buNone/>
              <a:defRPr sz="1798"/>
            </a:lvl6pPr>
            <a:lvl7pPr marL="2740457" indent="0" algn="ctr">
              <a:buNone/>
              <a:defRPr sz="1798"/>
            </a:lvl7pPr>
            <a:lvl8pPr marL="3197200" indent="0" algn="ctr">
              <a:buNone/>
              <a:defRPr sz="1798"/>
            </a:lvl8pPr>
            <a:lvl9pPr marL="3653942" indent="0" algn="ctr">
              <a:buNone/>
              <a:defRPr sz="1798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6AD6EE87-EBD5-4F12-A48A-63ACA297AC8F}" type="datetimeFigureOut">
              <a:rPr lang="en-US" smtClean="0"/>
              <a:t>5/30/2016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78106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304460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3794B-289A-4A80-97D7-111025398D45}" type="datetimeFigureOut">
              <a:rPr lang="en-US" smtClean="0"/>
              <a:t>5/30/2016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49585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1"/>
            <a:ext cx="121793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Freeform 9"/>
          <p:cNvSpPr/>
          <p:nvPr/>
        </p:nvSpPr>
        <p:spPr>
          <a:xfrm>
            <a:off x="24" y="8"/>
            <a:ext cx="12179278" cy="4571994"/>
          </a:xfrm>
          <a:custGeom>
            <a:avLst/>
            <a:gdLst/>
            <a:ahLst/>
            <a:cxnLst/>
            <a:rect l="l" t="t" r="r" b="b"/>
            <a:pathLst>
              <a:path w="12191978" h="4571994">
                <a:moveTo>
                  <a:pt x="1" y="4316129"/>
                </a:moveTo>
                <a:lnTo>
                  <a:pt x="255863" y="4571991"/>
                </a:lnTo>
                <a:lnTo>
                  <a:pt x="203619" y="4571991"/>
                </a:lnTo>
                <a:lnTo>
                  <a:pt x="1" y="4368373"/>
                </a:lnTo>
                <a:close/>
                <a:moveTo>
                  <a:pt x="12191973" y="4312831"/>
                </a:moveTo>
                <a:lnTo>
                  <a:pt x="12191972" y="4365076"/>
                </a:lnTo>
                <a:lnTo>
                  <a:pt x="11985055" y="4571992"/>
                </a:lnTo>
                <a:lnTo>
                  <a:pt x="11932811" y="4571993"/>
                </a:lnTo>
                <a:close/>
                <a:moveTo>
                  <a:pt x="11817249" y="4076816"/>
                </a:moveTo>
                <a:lnTo>
                  <a:pt x="11928074" y="4076816"/>
                </a:lnTo>
                <a:lnTo>
                  <a:pt x="11928074" y="4187641"/>
                </a:lnTo>
                <a:lnTo>
                  <a:pt x="11817249" y="4187641"/>
                </a:lnTo>
                <a:close/>
                <a:moveTo>
                  <a:pt x="10766437" y="4076816"/>
                </a:moveTo>
                <a:lnTo>
                  <a:pt x="10877262" y="4076816"/>
                </a:lnTo>
                <a:lnTo>
                  <a:pt x="10877262" y="4187641"/>
                </a:lnTo>
                <a:lnTo>
                  <a:pt x="10766437" y="4187641"/>
                </a:lnTo>
                <a:close/>
                <a:moveTo>
                  <a:pt x="9715629" y="4076816"/>
                </a:moveTo>
                <a:lnTo>
                  <a:pt x="9826454" y="4076816"/>
                </a:lnTo>
                <a:lnTo>
                  <a:pt x="9826454" y="4187641"/>
                </a:lnTo>
                <a:lnTo>
                  <a:pt x="9715629" y="4187641"/>
                </a:lnTo>
                <a:close/>
                <a:moveTo>
                  <a:pt x="8664821" y="4076816"/>
                </a:moveTo>
                <a:lnTo>
                  <a:pt x="8775646" y="4076816"/>
                </a:lnTo>
                <a:lnTo>
                  <a:pt x="8775646" y="4187641"/>
                </a:lnTo>
                <a:lnTo>
                  <a:pt x="8664821" y="4187641"/>
                </a:lnTo>
                <a:close/>
                <a:moveTo>
                  <a:pt x="7614013" y="4076816"/>
                </a:moveTo>
                <a:lnTo>
                  <a:pt x="7724838" y="4076816"/>
                </a:lnTo>
                <a:lnTo>
                  <a:pt x="7724838" y="4187641"/>
                </a:lnTo>
                <a:lnTo>
                  <a:pt x="7614013" y="4187641"/>
                </a:lnTo>
                <a:close/>
                <a:moveTo>
                  <a:pt x="6563205" y="4076816"/>
                </a:moveTo>
                <a:lnTo>
                  <a:pt x="6674030" y="4076816"/>
                </a:lnTo>
                <a:lnTo>
                  <a:pt x="6674030" y="4187641"/>
                </a:lnTo>
                <a:lnTo>
                  <a:pt x="6563205" y="4187641"/>
                </a:lnTo>
                <a:close/>
                <a:moveTo>
                  <a:pt x="5512397" y="4076816"/>
                </a:moveTo>
                <a:lnTo>
                  <a:pt x="5623222" y="4076816"/>
                </a:lnTo>
                <a:lnTo>
                  <a:pt x="5623222" y="4187641"/>
                </a:lnTo>
                <a:lnTo>
                  <a:pt x="5512397" y="4187641"/>
                </a:lnTo>
                <a:close/>
                <a:moveTo>
                  <a:pt x="4461589" y="4076816"/>
                </a:moveTo>
                <a:lnTo>
                  <a:pt x="4572414" y="4076816"/>
                </a:lnTo>
                <a:lnTo>
                  <a:pt x="4572414" y="4187641"/>
                </a:lnTo>
                <a:lnTo>
                  <a:pt x="4461589" y="4187641"/>
                </a:lnTo>
                <a:close/>
                <a:moveTo>
                  <a:pt x="3410782" y="4076816"/>
                </a:moveTo>
                <a:lnTo>
                  <a:pt x="3521608" y="4076816"/>
                </a:lnTo>
                <a:lnTo>
                  <a:pt x="3521608" y="4187641"/>
                </a:lnTo>
                <a:lnTo>
                  <a:pt x="3410782" y="4187641"/>
                </a:lnTo>
                <a:close/>
                <a:moveTo>
                  <a:pt x="2359975" y="4076816"/>
                </a:moveTo>
                <a:lnTo>
                  <a:pt x="2470800" y="4076816"/>
                </a:lnTo>
                <a:lnTo>
                  <a:pt x="2470800" y="4187641"/>
                </a:lnTo>
                <a:lnTo>
                  <a:pt x="2359975" y="4187641"/>
                </a:lnTo>
                <a:close/>
                <a:moveTo>
                  <a:pt x="1309167" y="4076816"/>
                </a:moveTo>
                <a:lnTo>
                  <a:pt x="1419992" y="4076816"/>
                </a:lnTo>
                <a:lnTo>
                  <a:pt x="1419992" y="4187641"/>
                </a:lnTo>
                <a:lnTo>
                  <a:pt x="1309167" y="4187641"/>
                </a:lnTo>
                <a:close/>
                <a:moveTo>
                  <a:pt x="258359" y="4076816"/>
                </a:moveTo>
                <a:lnTo>
                  <a:pt x="369184" y="4076816"/>
                </a:lnTo>
                <a:lnTo>
                  <a:pt x="369184" y="4187641"/>
                </a:lnTo>
                <a:lnTo>
                  <a:pt x="258359" y="4187641"/>
                </a:lnTo>
                <a:close/>
                <a:moveTo>
                  <a:pt x="11291841" y="3551209"/>
                </a:moveTo>
                <a:lnTo>
                  <a:pt x="11402666" y="3551209"/>
                </a:lnTo>
                <a:lnTo>
                  <a:pt x="11402666" y="3662034"/>
                </a:lnTo>
                <a:lnTo>
                  <a:pt x="11291841" y="3662034"/>
                </a:lnTo>
                <a:close/>
                <a:moveTo>
                  <a:pt x="10241033" y="3551209"/>
                </a:moveTo>
                <a:lnTo>
                  <a:pt x="10351858" y="3551209"/>
                </a:lnTo>
                <a:lnTo>
                  <a:pt x="10351858" y="3662034"/>
                </a:lnTo>
                <a:lnTo>
                  <a:pt x="10241033" y="3662034"/>
                </a:lnTo>
                <a:close/>
                <a:moveTo>
                  <a:pt x="9190225" y="3551209"/>
                </a:moveTo>
                <a:lnTo>
                  <a:pt x="9301050" y="3551209"/>
                </a:lnTo>
                <a:lnTo>
                  <a:pt x="9301050" y="3662034"/>
                </a:lnTo>
                <a:lnTo>
                  <a:pt x="9190225" y="3662034"/>
                </a:lnTo>
                <a:close/>
                <a:moveTo>
                  <a:pt x="8139417" y="3551209"/>
                </a:moveTo>
                <a:lnTo>
                  <a:pt x="8250242" y="3551209"/>
                </a:lnTo>
                <a:lnTo>
                  <a:pt x="8250242" y="3662034"/>
                </a:lnTo>
                <a:lnTo>
                  <a:pt x="8139417" y="3662034"/>
                </a:lnTo>
                <a:close/>
                <a:moveTo>
                  <a:pt x="7088609" y="3551209"/>
                </a:moveTo>
                <a:lnTo>
                  <a:pt x="7199434" y="3551209"/>
                </a:lnTo>
                <a:lnTo>
                  <a:pt x="7199434" y="3662034"/>
                </a:lnTo>
                <a:lnTo>
                  <a:pt x="7088609" y="3662034"/>
                </a:lnTo>
                <a:close/>
                <a:moveTo>
                  <a:pt x="6037801" y="3551209"/>
                </a:moveTo>
                <a:lnTo>
                  <a:pt x="6148626" y="3551209"/>
                </a:lnTo>
                <a:lnTo>
                  <a:pt x="6148626" y="3662034"/>
                </a:lnTo>
                <a:lnTo>
                  <a:pt x="6037801" y="3662034"/>
                </a:lnTo>
                <a:close/>
                <a:moveTo>
                  <a:pt x="4986998" y="3551209"/>
                </a:moveTo>
                <a:lnTo>
                  <a:pt x="5097826" y="3551209"/>
                </a:lnTo>
                <a:lnTo>
                  <a:pt x="5097826" y="3662034"/>
                </a:lnTo>
                <a:lnTo>
                  <a:pt x="4986998" y="3662034"/>
                </a:lnTo>
                <a:close/>
                <a:moveTo>
                  <a:pt x="3936196" y="3551209"/>
                </a:moveTo>
                <a:lnTo>
                  <a:pt x="4047020" y="3551209"/>
                </a:lnTo>
                <a:lnTo>
                  <a:pt x="4047020" y="3662034"/>
                </a:lnTo>
                <a:lnTo>
                  <a:pt x="3936196" y="3662034"/>
                </a:lnTo>
                <a:close/>
                <a:moveTo>
                  <a:pt x="2885389" y="3551209"/>
                </a:moveTo>
                <a:lnTo>
                  <a:pt x="2996214" y="3551209"/>
                </a:lnTo>
                <a:lnTo>
                  <a:pt x="2996214" y="3662034"/>
                </a:lnTo>
                <a:lnTo>
                  <a:pt x="2885389" y="3662034"/>
                </a:lnTo>
                <a:close/>
                <a:moveTo>
                  <a:pt x="1834579" y="3551209"/>
                </a:moveTo>
                <a:lnTo>
                  <a:pt x="1945404" y="3551209"/>
                </a:lnTo>
                <a:lnTo>
                  <a:pt x="1945404" y="3662034"/>
                </a:lnTo>
                <a:lnTo>
                  <a:pt x="1834579" y="3662034"/>
                </a:lnTo>
                <a:close/>
                <a:moveTo>
                  <a:pt x="783773" y="3551209"/>
                </a:moveTo>
                <a:lnTo>
                  <a:pt x="894598" y="3551209"/>
                </a:lnTo>
                <a:lnTo>
                  <a:pt x="894598" y="3662034"/>
                </a:lnTo>
                <a:lnTo>
                  <a:pt x="783773" y="3662034"/>
                </a:lnTo>
                <a:close/>
                <a:moveTo>
                  <a:pt x="2942310" y="3107960"/>
                </a:moveTo>
                <a:lnTo>
                  <a:pt x="2470811" y="3579460"/>
                </a:lnTo>
                <a:lnTo>
                  <a:pt x="2470811" y="3634896"/>
                </a:lnTo>
                <a:lnTo>
                  <a:pt x="2942311" y="4106397"/>
                </a:lnTo>
                <a:lnTo>
                  <a:pt x="3410794" y="3637915"/>
                </a:lnTo>
                <a:lnTo>
                  <a:pt x="3410794" y="3576442"/>
                </a:lnTo>
                <a:close/>
                <a:moveTo>
                  <a:pt x="840944" y="3107960"/>
                </a:moveTo>
                <a:lnTo>
                  <a:pt x="369194" y="3579710"/>
                </a:lnTo>
                <a:lnTo>
                  <a:pt x="369194" y="3634648"/>
                </a:lnTo>
                <a:lnTo>
                  <a:pt x="840944" y="4106399"/>
                </a:lnTo>
                <a:lnTo>
                  <a:pt x="1309176" y="3638165"/>
                </a:lnTo>
                <a:lnTo>
                  <a:pt x="1309176" y="3576193"/>
                </a:lnTo>
                <a:close/>
                <a:moveTo>
                  <a:pt x="3992986" y="3107959"/>
                </a:moveTo>
                <a:lnTo>
                  <a:pt x="3521621" y="3579335"/>
                </a:lnTo>
                <a:lnTo>
                  <a:pt x="3521621" y="3635021"/>
                </a:lnTo>
                <a:lnTo>
                  <a:pt x="3992986" y="4106398"/>
                </a:lnTo>
                <a:lnTo>
                  <a:pt x="4461593" y="3637778"/>
                </a:lnTo>
                <a:lnTo>
                  <a:pt x="4461593" y="3576578"/>
                </a:lnTo>
                <a:close/>
                <a:moveTo>
                  <a:pt x="1891624" y="3107959"/>
                </a:moveTo>
                <a:lnTo>
                  <a:pt x="1420001" y="3579584"/>
                </a:lnTo>
                <a:lnTo>
                  <a:pt x="1420001" y="3634774"/>
                </a:lnTo>
                <a:lnTo>
                  <a:pt x="1891623" y="4106397"/>
                </a:lnTo>
                <a:lnTo>
                  <a:pt x="2359987" y="3638040"/>
                </a:lnTo>
                <a:lnTo>
                  <a:pt x="2359987" y="3576315"/>
                </a:lnTo>
                <a:close/>
                <a:moveTo>
                  <a:pt x="8195689" y="3107959"/>
                </a:moveTo>
                <a:lnTo>
                  <a:pt x="7724838" y="3578810"/>
                </a:lnTo>
                <a:lnTo>
                  <a:pt x="7724838" y="3635541"/>
                </a:lnTo>
                <a:lnTo>
                  <a:pt x="8195691" y="4106395"/>
                </a:lnTo>
                <a:lnTo>
                  <a:pt x="8664821" y="3637265"/>
                </a:lnTo>
                <a:lnTo>
                  <a:pt x="8664821" y="3577091"/>
                </a:lnTo>
                <a:close/>
                <a:moveTo>
                  <a:pt x="5043664" y="3107959"/>
                </a:moveTo>
                <a:lnTo>
                  <a:pt x="4572419" y="3579197"/>
                </a:lnTo>
                <a:lnTo>
                  <a:pt x="4572419" y="3635159"/>
                </a:lnTo>
                <a:lnTo>
                  <a:pt x="5043662" y="4106396"/>
                </a:lnTo>
                <a:lnTo>
                  <a:pt x="5512402" y="3637650"/>
                </a:lnTo>
                <a:lnTo>
                  <a:pt x="5512402" y="3576704"/>
                </a:lnTo>
                <a:close/>
                <a:moveTo>
                  <a:pt x="6094326" y="3107958"/>
                </a:moveTo>
                <a:lnTo>
                  <a:pt x="5623226" y="3579070"/>
                </a:lnTo>
                <a:lnTo>
                  <a:pt x="5623226" y="3635285"/>
                </a:lnTo>
                <a:lnTo>
                  <a:pt x="6094326" y="4106397"/>
                </a:lnTo>
                <a:lnTo>
                  <a:pt x="6563205" y="3637518"/>
                </a:lnTo>
                <a:lnTo>
                  <a:pt x="6563205" y="3576837"/>
                </a:lnTo>
                <a:close/>
                <a:moveTo>
                  <a:pt x="9246372" y="3107957"/>
                </a:moveTo>
                <a:lnTo>
                  <a:pt x="8775646" y="3578683"/>
                </a:lnTo>
                <a:lnTo>
                  <a:pt x="8775646" y="3635671"/>
                </a:lnTo>
                <a:lnTo>
                  <a:pt x="9246369" y="4106395"/>
                </a:lnTo>
                <a:lnTo>
                  <a:pt x="9715629" y="3637135"/>
                </a:lnTo>
                <a:lnTo>
                  <a:pt x="9715629" y="3577215"/>
                </a:lnTo>
                <a:close/>
                <a:moveTo>
                  <a:pt x="7145009" y="3107957"/>
                </a:moveTo>
                <a:lnTo>
                  <a:pt x="6674030" y="3578936"/>
                </a:lnTo>
                <a:lnTo>
                  <a:pt x="6674030" y="3635418"/>
                </a:lnTo>
                <a:lnTo>
                  <a:pt x="7145007" y="4106396"/>
                </a:lnTo>
                <a:lnTo>
                  <a:pt x="7614013" y="3637390"/>
                </a:lnTo>
                <a:lnTo>
                  <a:pt x="7614013" y="3576961"/>
                </a:lnTo>
                <a:close/>
                <a:moveTo>
                  <a:pt x="11347734" y="3107957"/>
                </a:moveTo>
                <a:lnTo>
                  <a:pt x="10877262" y="3578428"/>
                </a:lnTo>
                <a:lnTo>
                  <a:pt x="10877262" y="3635922"/>
                </a:lnTo>
                <a:lnTo>
                  <a:pt x="11347735" y="4106396"/>
                </a:lnTo>
                <a:lnTo>
                  <a:pt x="11817249" y="3636882"/>
                </a:lnTo>
                <a:lnTo>
                  <a:pt x="11817249" y="3577472"/>
                </a:lnTo>
                <a:close/>
                <a:moveTo>
                  <a:pt x="10297053" y="3107955"/>
                </a:moveTo>
                <a:lnTo>
                  <a:pt x="9826454" y="3578554"/>
                </a:lnTo>
                <a:lnTo>
                  <a:pt x="9826454" y="3635794"/>
                </a:lnTo>
                <a:lnTo>
                  <a:pt x="10297054" y="4106394"/>
                </a:lnTo>
                <a:lnTo>
                  <a:pt x="10766437" y="3637011"/>
                </a:lnTo>
                <a:lnTo>
                  <a:pt x="10766437" y="3577339"/>
                </a:lnTo>
                <a:close/>
                <a:moveTo>
                  <a:pt x="11817249" y="3027334"/>
                </a:moveTo>
                <a:lnTo>
                  <a:pt x="11928074" y="3027334"/>
                </a:lnTo>
                <a:lnTo>
                  <a:pt x="11928074" y="3138159"/>
                </a:lnTo>
                <a:lnTo>
                  <a:pt x="11817249" y="3138159"/>
                </a:lnTo>
                <a:close/>
                <a:moveTo>
                  <a:pt x="10766437" y="3027334"/>
                </a:moveTo>
                <a:lnTo>
                  <a:pt x="10877262" y="3027334"/>
                </a:lnTo>
                <a:lnTo>
                  <a:pt x="10877262" y="3138159"/>
                </a:lnTo>
                <a:lnTo>
                  <a:pt x="10766437" y="3138159"/>
                </a:lnTo>
                <a:close/>
                <a:moveTo>
                  <a:pt x="9715629" y="3027334"/>
                </a:moveTo>
                <a:lnTo>
                  <a:pt x="9826454" y="3027334"/>
                </a:lnTo>
                <a:lnTo>
                  <a:pt x="9826454" y="3138159"/>
                </a:lnTo>
                <a:lnTo>
                  <a:pt x="9715629" y="3138159"/>
                </a:lnTo>
                <a:close/>
                <a:moveTo>
                  <a:pt x="8664821" y="3027334"/>
                </a:moveTo>
                <a:lnTo>
                  <a:pt x="8775646" y="3027334"/>
                </a:lnTo>
                <a:lnTo>
                  <a:pt x="8775646" y="3138159"/>
                </a:lnTo>
                <a:lnTo>
                  <a:pt x="8664821" y="3138159"/>
                </a:lnTo>
                <a:close/>
                <a:moveTo>
                  <a:pt x="7614013" y="3027334"/>
                </a:moveTo>
                <a:lnTo>
                  <a:pt x="7724838" y="3027334"/>
                </a:lnTo>
                <a:lnTo>
                  <a:pt x="7724838" y="3138159"/>
                </a:lnTo>
                <a:lnTo>
                  <a:pt x="7614013" y="3138159"/>
                </a:lnTo>
                <a:close/>
                <a:moveTo>
                  <a:pt x="6563205" y="3027334"/>
                </a:moveTo>
                <a:lnTo>
                  <a:pt x="6674030" y="3027334"/>
                </a:lnTo>
                <a:lnTo>
                  <a:pt x="6674030" y="3138159"/>
                </a:lnTo>
                <a:lnTo>
                  <a:pt x="6563205" y="3138159"/>
                </a:lnTo>
                <a:close/>
                <a:moveTo>
                  <a:pt x="5512400" y="3027334"/>
                </a:moveTo>
                <a:lnTo>
                  <a:pt x="5623225" y="3027334"/>
                </a:lnTo>
                <a:lnTo>
                  <a:pt x="5623225" y="3138159"/>
                </a:lnTo>
                <a:lnTo>
                  <a:pt x="5512400" y="3138159"/>
                </a:lnTo>
                <a:close/>
                <a:moveTo>
                  <a:pt x="4461592" y="3027334"/>
                </a:moveTo>
                <a:lnTo>
                  <a:pt x="4572417" y="3027334"/>
                </a:lnTo>
                <a:lnTo>
                  <a:pt x="4572417" y="3138159"/>
                </a:lnTo>
                <a:lnTo>
                  <a:pt x="4461592" y="3138159"/>
                </a:lnTo>
                <a:close/>
                <a:moveTo>
                  <a:pt x="3410790" y="3027334"/>
                </a:moveTo>
                <a:lnTo>
                  <a:pt x="3521616" y="3027334"/>
                </a:lnTo>
                <a:lnTo>
                  <a:pt x="3521616" y="3138159"/>
                </a:lnTo>
                <a:lnTo>
                  <a:pt x="3410790" y="3138159"/>
                </a:lnTo>
                <a:close/>
                <a:moveTo>
                  <a:pt x="2359982" y="3027334"/>
                </a:moveTo>
                <a:lnTo>
                  <a:pt x="2470807" y="3027334"/>
                </a:lnTo>
                <a:lnTo>
                  <a:pt x="2470807" y="3138159"/>
                </a:lnTo>
                <a:lnTo>
                  <a:pt x="2359982" y="3138159"/>
                </a:lnTo>
                <a:close/>
                <a:moveTo>
                  <a:pt x="1309173" y="3027334"/>
                </a:moveTo>
                <a:lnTo>
                  <a:pt x="1419997" y="3027334"/>
                </a:lnTo>
                <a:lnTo>
                  <a:pt x="1419997" y="3138159"/>
                </a:lnTo>
                <a:lnTo>
                  <a:pt x="1309173" y="3138159"/>
                </a:lnTo>
                <a:close/>
                <a:moveTo>
                  <a:pt x="258365" y="3027334"/>
                </a:moveTo>
                <a:lnTo>
                  <a:pt x="369190" y="3027334"/>
                </a:lnTo>
                <a:lnTo>
                  <a:pt x="369190" y="3138159"/>
                </a:lnTo>
                <a:lnTo>
                  <a:pt x="258365" y="3138159"/>
                </a:lnTo>
                <a:close/>
                <a:moveTo>
                  <a:pt x="10794114" y="2610895"/>
                </a:moveTo>
                <a:lnTo>
                  <a:pt x="10323174" y="3081834"/>
                </a:lnTo>
                <a:lnTo>
                  <a:pt x="10792548" y="3551209"/>
                </a:lnTo>
                <a:lnTo>
                  <a:pt x="10852239" y="3551209"/>
                </a:lnTo>
                <a:lnTo>
                  <a:pt x="11321612" y="3081835"/>
                </a:lnTo>
                <a:lnTo>
                  <a:pt x="10850672" y="2610895"/>
                </a:lnTo>
                <a:close/>
                <a:moveTo>
                  <a:pt x="9743434" y="2610895"/>
                </a:moveTo>
                <a:lnTo>
                  <a:pt x="9272494" y="3081834"/>
                </a:lnTo>
                <a:lnTo>
                  <a:pt x="9741869" y="3551209"/>
                </a:lnTo>
                <a:lnTo>
                  <a:pt x="9801555" y="3551209"/>
                </a:lnTo>
                <a:lnTo>
                  <a:pt x="10270931" y="3081833"/>
                </a:lnTo>
                <a:lnTo>
                  <a:pt x="9799992" y="2610895"/>
                </a:lnTo>
                <a:close/>
                <a:moveTo>
                  <a:pt x="8692754" y="2610895"/>
                </a:moveTo>
                <a:lnTo>
                  <a:pt x="8221811" y="3081837"/>
                </a:lnTo>
                <a:lnTo>
                  <a:pt x="8691183" y="3551209"/>
                </a:lnTo>
                <a:lnTo>
                  <a:pt x="8750876" y="3551209"/>
                </a:lnTo>
                <a:lnTo>
                  <a:pt x="9220250" y="3081835"/>
                </a:lnTo>
                <a:lnTo>
                  <a:pt x="8749310" y="2610895"/>
                </a:lnTo>
                <a:close/>
                <a:moveTo>
                  <a:pt x="7642070" y="2610895"/>
                </a:moveTo>
                <a:lnTo>
                  <a:pt x="7171131" y="3081835"/>
                </a:lnTo>
                <a:lnTo>
                  <a:pt x="7640505" y="3551209"/>
                </a:lnTo>
                <a:lnTo>
                  <a:pt x="7700194" y="3551209"/>
                </a:lnTo>
                <a:lnTo>
                  <a:pt x="8169567" y="3081836"/>
                </a:lnTo>
                <a:lnTo>
                  <a:pt x="7698625" y="2610895"/>
                </a:lnTo>
                <a:close/>
                <a:moveTo>
                  <a:pt x="6591389" y="2610895"/>
                </a:moveTo>
                <a:lnTo>
                  <a:pt x="6120448" y="3081836"/>
                </a:lnTo>
                <a:lnTo>
                  <a:pt x="6589820" y="3551209"/>
                </a:lnTo>
                <a:lnTo>
                  <a:pt x="6649514" y="3551209"/>
                </a:lnTo>
                <a:lnTo>
                  <a:pt x="7118887" y="3081836"/>
                </a:lnTo>
                <a:lnTo>
                  <a:pt x="6647947" y="2610895"/>
                </a:lnTo>
                <a:close/>
                <a:moveTo>
                  <a:pt x="5540722" y="2610895"/>
                </a:moveTo>
                <a:lnTo>
                  <a:pt x="5069790" y="3081837"/>
                </a:lnTo>
                <a:lnTo>
                  <a:pt x="5539152" y="3551209"/>
                </a:lnTo>
                <a:lnTo>
                  <a:pt x="5598843" y="3551209"/>
                </a:lnTo>
                <a:lnTo>
                  <a:pt x="6068204" y="3081836"/>
                </a:lnTo>
                <a:lnTo>
                  <a:pt x="5597274" y="2610895"/>
                </a:lnTo>
                <a:close/>
                <a:moveTo>
                  <a:pt x="4490039" y="2610895"/>
                </a:moveTo>
                <a:lnTo>
                  <a:pt x="4019108" y="3081837"/>
                </a:lnTo>
                <a:lnTo>
                  <a:pt x="4488467" y="3551209"/>
                </a:lnTo>
                <a:lnTo>
                  <a:pt x="4548162" y="3551209"/>
                </a:lnTo>
                <a:lnTo>
                  <a:pt x="5017539" y="3081837"/>
                </a:lnTo>
                <a:lnTo>
                  <a:pt x="4546591" y="2610895"/>
                </a:lnTo>
                <a:close/>
                <a:moveTo>
                  <a:pt x="3439377" y="2610895"/>
                </a:moveTo>
                <a:lnTo>
                  <a:pt x="2968431" y="3081838"/>
                </a:lnTo>
                <a:lnTo>
                  <a:pt x="3437805" y="3551209"/>
                </a:lnTo>
                <a:lnTo>
                  <a:pt x="3497502" y="3551209"/>
                </a:lnTo>
                <a:lnTo>
                  <a:pt x="3966864" y="3081837"/>
                </a:lnTo>
                <a:lnTo>
                  <a:pt x="3495931" y="2610895"/>
                </a:lnTo>
                <a:close/>
                <a:moveTo>
                  <a:pt x="2388695" y="2610895"/>
                </a:moveTo>
                <a:lnTo>
                  <a:pt x="1917746" y="3081837"/>
                </a:lnTo>
                <a:lnTo>
                  <a:pt x="2387125" y="3551209"/>
                </a:lnTo>
                <a:lnTo>
                  <a:pt x="2446819" y="3551209"/>
                </a:lnTo>
                <a:lnTo>
                  <a:pt x="2916188" y="3081838"/>
                </a:lnTo>
                <a:lnTo>
                  <a:pt x="2445246" y="2610895"/>
                </a:lnTo>
                <a:close/>
                <a:moveTo>
                  <a:pt x="1338007" y="2610895"/>
                </a:moveTo>
                <a:lnTo>
                  <a:pt x="867066" y="3081838"/>
                </a:lnTo>
                <a:lnTo>
                  <a:pt x="1336436" y="3551209"/>
                </a:lnTo>
                <a:lnTo>
                  <a:pt x="1396132" y="3551209"/>
                </a:lnTo>
                <a:lnTo>
                  <a:pt x="1865502" y="3081837"/>
                </a:lnTo>
                <a:lnTo>
                  <a:pt x="1394561" y="2610895"/>
                </a:lnTo>
                <a:close/>
                <a:moveTo>
                  <a:pt x="11291841" y="2500070"/>
                </a:moveTo>
                <a:lnTo>
                  <a:pt x="11402666" y="2500070"/>
                </a:lnTo>
                <a:lnTo>
                  <a:pt x="11402666" y="2610895"/>
                </a:lnTo>
                <a:lnTo>
                  <a:pt x="11291841" y="2610895"/>
                </a:lnTo>
                <a:close/>
                <a:moveTo>
                  <a:pt x="10241033" y="2500070"/>
                </a:moveTo>
                <a:lnTo>
                  <a:pt x="10351858" y="2500070"/>
                </a:lnTo>
                <a:lnTo>
                  <a:pt x="10351858" y="2610895"/>
                </a:lnTo>
                <a:lnTo>
                  <a:pt x="10241033" y="2610895"/>
                </a:lnTo>
                <a:close/>
                <a:moveTo>
                  <a:pt x="9190225" y="2500070"/>
                </a:moveTo>
                <a:lnTo>
                  <a:pt x="9301050" y="2500070"/>
                </a:lnTo>
                <a:lnTo>
                  <a:pt x="9301050" y="2610895"/>
                </a:lnTo>
                <a:lnTo>
                  <a:pt x="9190225" y="2610895"/>
                </a:lnTo>
                <a:close/>
                <a:moveTo>
                  <a:pt x="8139417" y="2500070"/>
                </a:moveTo>
                <a:lnTo>
                  <a:pt x="8250242" y="2500070"/>
                </a:lnTo>
                <a:lnTo>
                  <a:pt x="8250242" y="2610895"/>
                </a:lnTo>
                <a:lnTo>
                  <a:pt x="8139417" y="2610895"/>
                </a:lnTo>
                <a:close/>
                <a:moveTo>
                  <a:pt x="7088609" y="2500070"/>
                </a:moveTo>
                <a:lnTo>
                  <a:pt x="7199434" y="2500070"/>
                </a:lnTo>
                <a:lnTo>
                  <a:pt x="7199434" y="2610895"/>
                </a:lnTo>
                <a:lnTo>
                  <a:pt x="7088609" y="2610895"/>
                </a:lnTo>
                <a:close/>
                <a:moveTo>
                  <a:pt x="6037801" y="2500070"/>
                </a:moveTo>
                <a:lnTo>
                  <a:pt x="6148626" y="2500070"/>
                </a:lnTo>
                <a:lnTo>
                  <a:pt x="6148626" y="2610895"/>
                </a:lnTo>
                <a:lnTo>
                  <a:pt x="6037801" y="2610895"/>
                </a:lnTo>
                <a:close/>
                <a:moveTo>
                  <a:pt x="4987000" y="2500070"/>
                </a:moveTo>
                <a:lnTo>
                  <a:pt x="5097829" y="2500070"/>
                </a:lnTo>
                <a:lnTo>
                  <a:pt x="5097829" y="2610895"/>
                </a:lnTo>
                <a:lnTo>
                  <a:pt x="4987000" y="2610895"/>
                </a:lnTo>
                <a:close/>
                <a:moveTo>
                  <a:pt x="3936200" y="2500070"/>
                </a:moveTo>
                <a:lnTo>
                  <a:pt x="4047024" y="2500070"/>
                </a:lnTo>
                <a:lnTo>
                  <a:pt x="4047024" y="2610895"/>
                </a:lnTo>
                <a:lnTo>
                  <a:pt x="3936200" y="2610895"/>
                </a:lnTo>
                <a:close/>
                <a:moveTo>
                  <a:pt x="2885393" y="2500070"/>
                </a:moveTo>
                <a:lnTo>
                  <a:pt x="2996218" y="2500070"/>
                </a:lnTo>
                <a:lnTo>
                  <a:pt x="2996218" y="2610895"/>
                </a:lnTo>
                <a:lnTo>
                  <a:pt x="2885393" y="2610895"/>
                </a:lnTo>
                <a:close/>
                <a:moveTo>
                  <a:pt x="1834583" y="2500070"/>
                </a:moveTo>
                <a:lnTo>
                  <a:pt x="1945408" y="2500070"/>
                </a:lnTo>
                <a:lnTo>
                  <a:pt x="1945408" y="2610895"/>
                </a:lnTo>
                <a:lnTo>
                  <a:pt x="1834583" y="2610895"/>
                </a:lnTo>
                <a:close/>
                <a:moveTo>
                  <a:pt x="783777" y="2500070"/>
                </a:moveTo>
                <a:lnTo>
                  <a:pt x="894602" y="2500070"/>
                </a:lnTo>
                <a:lnTo>
                  <a:pt x="894602" y="2610895"/>
                </a:lnTo>
                <a:lnTo>
                  <a:pt x="783777" y="2610895"/>
                </a:lnTo>
                <a:close/>
                <a:moveTo>
                  <a:pt x="1891623" y="2057291"/>
                </a:moveTo>
                <a:lnTo>
                  <a:pt x="1420005" y="2528898"/>
                </a:lnTo>
                <a:lnTo>
                  <a:pt x="1420005" y="2584095"/>
                </a:lnTo>
                <a:lnTo>
                  <a:pt x="1891624" y="3055715"/>
                </a:lnTo>
                <a:lnTo>
                  <a:pt x="2359991" y="2587356"/>
                </a:lnTo>
                <a:lnTo>
                  <a:pt x="2359991" y="2525640"/>
                </a:lnTo>
                <a:close/>
                <a:moveTo>
                  <a:pt x="2942310" y="2057291"/>
                </a:moveTo>
                <a:lnTo>
                  <a:pt x="2470816" y="2528774"/>
                </a:lnTo>
                <a:lnTo>
                  <a:pt x="2470816" y="2584221"/>
                </a:lnTo>
                <a:lnTo>
                  <a:pt x="2942310" y="3055716"/>
                </a:lnTo>
                <a:lnTo>
                  <a:pt x="3410799" y="2587229"/>
                </a:lnTo>
                <a:lnTo>
                  <a:pt x="3410799" y="2525765"/>
                </a:lnTo>
                <a:close/>
                <a:moveTo>
                  <a:pt x="3992986" y="2057290"/>
                </a:moveTo>
                <a:lnTo>
                  <a:pt x="3521627" y="2528649"/>
                </a:lnTo>
                <a:lnTo>
                  <a:pt x="3521627" y="2584345"/>
                </a:lnTo>
                <a:lnTo>
                  <a:pt x="3992986" y="3055715"/>
                </a:lnTo>
                <a:lnTo>
                  <a:pt x="4461596" y="2587094"/>
                </a:lnTo>
                <a:lnTo>
                  <a:pt x="4461596" y="2525899"/>
                </a:lnTo>
                <a:close/>
                <a:moveTo>
                  <a:pt x="840944" y="2057289"/>
                </a:moveTo>
                <a:lnTo>
                  <a:pt x="369198" y="2529024"/>
                </a:lnTo>
                <a:lnTo>
                  <a:pt x="369198" y="2583969"/>
                </a:lnTo>
                <a:lnTo>
                  <a:pt x="840944" y="3055716"/>
                </a:lnTo>
                <a:lnTo>
                  <a:pt x="1309180" y="2587479"/>
                </a:lnTo>
                <a:lnTo>
                  <a:pt x="1309180" y="2525514"/>
                </a:lnTo>
                <a:close/>
                <a:moveTo>
                  <a:pt x="7145007" y="2057289"/>
                </a:moveTo>
                <a:lnTo>
                  <a:pt x="6674030" y="2528255"/>
                </a:lnTo>
                <a:lnTo>
                  <a:pt x="6674030" y="2584733"/>
                </a:lnTo>
                <a:lnTo>
                  <a:pt x="7145010" y="3055713"/>
                </a:lnTo>
                <a:lnTo>
                  <a:pt x="7614013" y="2586710"/>
                </a:lnTo>
                <a:lnTo>
                  <a:pt x="7614013" y="2526283"/>
                </a:lnTo>
                <a:close/>
                <a:moveTo>
                  <a:pt x="5043664" y="2057289"/>
                </a:moveTo>
                <a:lnTo>
                  <a:pt x="4572421" y="2528513"/>
                </a:lnTo>
                <a:lnTo>
                  <a:pt x="4572421" y="2584480"/>
                </a:lnTo>
                <a:lnTo>
                  <a:pt x="5043664" y="3055715"/>
                </a:lnTo>
                <a:lnTo>
                  <a:pt x="5512404" y="2586968"/>
                </a:lnTo>
                <a:lnTo>
                  <a:pt x="5512404" y="2526024"/>
                </a:lnTo>
                <a:close/>
                <a:moveTo>
                  <a:pt x="10297053" y="2057288"/>
                </a:moveTo>
                <a:lnTo>
                  <a:pt x="9826454" y="2527875"/>
                </a:lnTo>
                <a:lnTo>
                  <a:pt x="9826454" y="2585115"/>
                </a:lnTo>
                <a:lnTo>
                  <a:pt x="10297052" y="3055713"/>
                </a:lnTo>
                <a:lnTo>
                  <a:pt x="10766437" y="2586328"/>
                </a:lnTo>
                <a:lnTo>
                  <a:pt x="10766437" y="2526660"/>
                </a:lnTo>
                <a:close/>
                <a:moveTo>
                  <a:pt x="9246373" y="2057288"/>
                </a:moveTo>
                <a:lnTo>
                  <a:pt x="8775646" y="2528002"/>
                </a:lnTo>
                <a:lnTo>
                  <a:pt x="8775646" y="2584986"/>
                </a:lnTo>
                <a:lnTo>
                  <a:pt x="9246373" y="3055713"/>
                </a:lnTo>
                <a:lnTo>
                  <a:pt x="9715629" y="2586457"/>
                </a:lnTo>
                <a:lnTo>
                  <a:pt x="9715629" y="2526532"/>
                </a:lnTo>
                <a:close/>
                <a:moveTo>
                  <a:pt x="8195690" y="2057288"/>
                </a:moveTo>
                <a:lnTo>
                  <a:pt x="7724838" y="2528128"/>
                </a:lnTo>
                <a:lnTo>
                  <a:pt x="7724838" y="2584864"/>
                </a:lnTo>
                <a:lnTo>
                  <a:pt x="8195689" y="3055714"/>
                </a:lnTo>
                <a:lnTo>
                  <a:pt x="8664821" y="2586582"/>
                </a:lnTo>
                <a:lnTo>
                  <a:pt x="8664821" y="2526406"/>
                </a:lnTo>
                <a:close/>
                <a:moveTo>
                  <a:pt x="6094328" y="2057287"/>
                </a:moveTo>
                <a:lnTo>
                  <a:pt x="5623228" y="2528386"/>
                </a:lnTo>
                <a:lnTo>
                  <a:pt x="5623228" y="2584606"/>
                </a:lnTo>
                <a:lnTo>
                  <a:pt x="6094325" y="3055714"/>
                </a:lnTo>
                <a:lnTo>
                  <a:pt x="6563205" y="2586835"/>
                </a:lnTo>
                <a:lnTo>
                  <a:pt x="6563205" y="2526153"/>
                </a:lnTo>
                <a:close/>
                <a:moveTo>
                  <a:pt x="11347736" y="2057286"/>
                </a:moveTo>
                <a:lnTo>
                  <a:pt x="10877262" y="2527747"/>
                </a:lnTo>
                <a:lnTo>
                  <a:pt x="10877262" y="2585241"/>
                </a:lnTo>
                <a:lnTo>
                  <a:pt x="11347734" y="3055713"/>
                </a:lnTo>
                <a:lnTo>
                  <a:pt x="11817249" y="2586199"/>
                </a:lnTo>
                <a:lnTo>
                  <a:pt x="11817249" y="2526787"/>
                </a:lnTo>
                <a:close/>
                <a:moveTo>
                  <a:pt x="258363" y="1973449"/>
                </a:moveTo>
                <a:lnTo>
                  <a:pt x="369188" y="1973449"/>
                </a:lnTo>
                <a:lnTo>
                  <a:pt x="369188" y="2084274"/>
                </a:lnTo>
                <a:lnTo>
                  <a:pt x="258363" y="2084274"/>
                </a:lnTo>
                <a:close/>
                <a:moveTo>
                  <a:pt x="2359980" y="1973449"/>
                </a:moveTo>
                <a:lnTo>
                  <a:pt x="2470805" y="1973449"/>
                </a:lnTo>
                <a:lnTo>
                  <a:pt x="2470805" y="2084274"/>
                </a:lnTo>
                <a:lnTo>
                  <a:pt x="2359980" y="2084274"/>
                </a:lnTo>
                <a:close/>
                <a:moveTo>
                  <a:pt x="1309171" y="1973449"/>
                </a:moveTo>
                <a:lnTo>
                  <a:pt x="1419995" y="1973449"/>
                </a:lnTo>
                <a:lnTo>
                  <a:pt x="1419995" y="2084274"/>
                </a:lnTo>
                <a:lnTo>
                  <a:pt x="1309171" y="2084274"/>
                </a:lnTo>
                <a:close/>
                <a:moveTo>
                  <a:pt x="4461591" y="1973448"/>
                </a:moveTo>
                <a:lnTo>
                  <a:pt x="4572416" y="1973448"/>
                </a:lnTo>
                <a:lnTo>
                  <a:pt x="4572416" y="2084273"/>
                </a:lnTo>
                <a:lnTo>
                  <a:pt x="4461591" y="2084273"/>
                </a:lnTo>
                <a:close/>
                <a:moveTo>
                  <a:pt x="3410788" y="1973448"/>
                </a:moveTo>
                <a:lnTo>
                  <a:pt x="3521614" y="1973448"/>
                </a:lnTo>
                <a:lnTo>
                  <a:pt x="3521614" y="2084273"/>
                </a:lnTo>
                <a:lnTo>
                  <a:pt x="3410788" y="2084273"/>
                </a:lnTo>
                <a:close/>
                <a:moveTo>
                  <a:pt x="6563205" y="1973448"/>
                </a:moveTo>
                <a:lnTo>
                  <a:pt x="6674030" y="1973448"/>
                </a:lnTo>
                <a:lnTo>
                  <a:pt x="6674030" y="2084273"/>
                </a:lnTo>
                <a:lnTo>
                  <a:pt x="6563205" y="2084273"/>
                </a:lnTo>
                <a:close/>
                <a:moveTo>
                  <a:pt x="5512399" y="1973448"/>
                </a:moveTo>
                <a:lnTo>
                  <a:pt x="5623224" y="1973448"/>
                </a:lnTo>
                <a:lnTo>
                  <a:pt x="5623224" y="2084273"/>
                </a:lnTo>
                <a:lnTo>
                  <a:pt x="5512399" y="2084273"/>
                </a:lnTo>
                <a:close/>
                <a:moveTo>
                  <a:pt x="7614013" y="1973448"/>
                </a:moveTo>
                <a:lnTo>
                  <a:pt x="7724838" y="1973448"/>
                </a:lnTo>
                <a:lnTo>
                  <a:pt x="7724838" y="2084273"/>
                </a:lnTo>
                <a:lnTo>
                  <a:pt x="7614013" y="2084273"/>
                </a:lnTo>
                <a:close/>
                <a:moveTo>
                  <a:pt x="9715629" y="1973448"/>
                </a:moveTo>
                <a:lnTo>
                  <a:pt x="9826454" y="1973448"/>
                </a:lnTo>
                <a:lnTo>
                  <a:pt x="9826454" y="2084273"/>
                </a:lnTo>
                <a:lnTo>
                  <a:pt x="9715629" y="2084273"/>
                </a:lnTo>
                <a:close/>
                <a:moveTo>
                  <a:pt x="8664821" y="1973448"/>
                </a:moveTo>
                <a:lnTo>
                  <a:pt x="8775646" y="1973448"/>
                </a:lnTo>
                <a:lnTo>
                  <a:pt x="8775646" y="2084273"/>
                </a:lnTo>
                <a:lnTo>
                  <a:pt x="8664821" y="2084273"/>
                </a:lnTo>
                <a:close/>
                <a:moveTo>
                  <a:pt x="11817249" y="1973448"/>
                </a:moveTo>
                <a:lnTo>
                  <a:pt x="11928074" y="1973448"/>
                </a:lnTo>
                <a:lnTo>
                  <a:pt x="11928074" y="2084273"/>
                </a:lnTo>
                <a:lnTo>
                  <a:pt x="11817249" y="2084273"/>
                </a:lnTo>
                <a:close/>
                <a:moveTo>
                  <a:pt x="10766437" y="1973448"/>
                </a:moveTo>
                <a:lnTo>
                  <a:pt x="10877262" y="1973448"/>
                </a:lnTo>
                <a:lnTo>
                  <a:pt x="10877262" y="2084273"/>
                </a:lnTo>
                <a:lnTo>
                  <a:pt x="10766437" y="2084273"/>
                </a:lnTo>
                <a:close/>
                <a:moveTo>
                  <a:pt x="3441643" y="1557959"/>
                </a:moveTo>
                <a:lnTo>
                  <a:pt x="2968431" y="2031169"/>
                </a:lnTo>
                <a:lnTo>
                  <a:pt x="3437348" y="2500070"/>
                </a:lnTo>
                <a:lnTo>
                  <a:pt x="3497959" y="2500070"/>
                </a:lnTo>
                <a:lnTo>
                  <a:pt x="3966865" y="2031168"/>
                </a:lnTo>
                <a:lnTo>
                  <a:pt x="3493665" y="1557959"/>
                </a:lnTo>
                <a:close/>
                <a:moveTo>
                  <a:pt x="2390961" y="1557959"/>
                </a:moveTo>
                <a:lnTo>
                  <a:pt x="1917745" y="2031169"/>
                </a:lnTo>
                <a:lnTo>
                  <a:pt x="2386665" y="2500070"/>
                </a:lnTo>
                <a:lnTo>
                  <a:pt x="2447277" y="2500070"/>
                </a:lnTo>
                <a:lnTo>
                  <a:pt x="2916189" y="2031169"/>
                </a:lnTo>
                <a:lnTo>
                  <a:pt x="2442980" y="1557959"/>
                </a:lnTo>
                <a:close/>
                <a:moveTo>
                  <a:pt x="1340273" y="1557959"/>
                </a:moveTo>
                <a:lnTo>
                  <a:pt x="867066" y="2031167"/>
                </a:lnTo>
                <a:lnTo>
                  <a:pt x="1335980" y="2500070"/>
                </a:lnTo>
                <a:lnTo>
                  <a:pt x="1396589" y="2500070"/>
                </a:lnTo>
                <a:lnTo>
                  <a:pt x="1865501" y="2031169"/>
                </a:lnTo>
                <a:lnTo>
                  <a:pt x="1392293" y="1557959"/>
                </a:lnTo>
                <a:close/>
                <a:moveTo>
                  <a:pt x="5542986" y="1557958"/>
                </a:moveTo>
                <a:lnTo>
                  <a:pt x="5069790" y="2031167"/>
                </a:lnTo>
                <a:lnTo>
                  <a:pt x="5538694" y="2500070"/>
                </a:lnTo>
                <a:lnTo>
                  <a:pt x="5599302" y="2500070"/>
                </a:lnTo>
                <a:lnTo>
                  <a:pt x="6068206" y="2031166"/>
                </a:lnTo>
                <a:lnTo>
                  <a:pt x="5595011" y="1557958"/>
                </a:lnTo>
                <a:close/>
                <a:moveTo>
                  <a:pt x="4492305" y="1557958"/>
                </a:moveTo>
                <a:lnTo>
                  <a:pt x="4019109" y="2031168"/>
                </a:lnTo>
                <a:lnTo>
                  <a:pt x="4488010" y="2500070"/>
                </a:lnTo>
                <a:lnTo>
                  <a:pt x="4548620" y="2500070"/>
                </a:lnTo>
                <a:lnTo>
                  <a:pt x="5017539" y="2031167"/>
                </a:lnTo>
                <a:lnTo>
                  <a:pt x="4544326" y="1557958"/>
                </a:lnTo>
                <a:close/>
                <a:moveTo>
                  <a:pt x="7644337" y="1557958"/>
                </a:moveTo>
                <a:lnTo>
                  <a:pt x="7171129" y="2031167"/>
                </a:lnTo>
                <a:lnTo>
                  <a:pt x="7640044" y="2500070"/>
                </a:lnTo>
                <a:lnTo>
                  <a:pt x="7700653" y="2500070"/>
                </a:lnTo>
                <a:lnTo>
                  <a:pt x="8169569" y="2031167"/>
                </a:lnTo>
                <a:lnTo>
                  <a:pt x="7696361" y="1557958"/>
                </a:lnTo>
                <a:close/>
                <a:moveTo>
                  <a:pt x="6593656" y="1557958"/>
                </a:moveTo>
                <a:lnTo>
                  <a:pt x="6120450" y="2031165"/>
                </a:lnTo>
                <a:lnTo>
                  <a:pt x="6589366" y="2500070"/>
                </a:lnTo>
                <a:lnTo>
                  <a:pt x="6649970" y="2500070"/>
                </a:lnTo>
                <a:lnTo>
                  <a:pt x="7118885" y="2031167"/>
                </a:lnTo>
                <a:lnTo>
                  <a:pt x="6645676" y="1557958"/>
                </a:lnTo>
                <a:close/>
                <a:moveTo>
                  <a:pt x="9745703" y="1557958"/>
                </a:moveTo>
                <a:lnTo>
                  <a:pt x="9272494" y="2031167"/>
                </a:lnTo>
                <a:lnTo>
                  <a:pt x="9741408" y="2500070"/>
                </a:lnTo>
                <a:lnTo>
                  <a:pt x="9802016" y="2500070"/>
                </a:lnTo>
                <a:lnTo>
                  <a:pt x="10270931" y="2031167"/>
                </a:lnTo>
                <a:lnTo>
                  <a:pt x="9797723" y="1557958"/>
                </a:lnTo>
                <a:close/>
                <a:moveTo>
                  <a:pt x="8695019" y="1557958"/>
                </a:moveTo>
                <a:lnTo>
                  <a:pt x="8221812" y="2031166"/>
                </a:lnTo>
                <a:lnTo>
                  <a:pt x="8690730" y="2500070"/>
                </a:lnTo>
                <a:lnTo>
                  <a:pt x="8751334" y="2500070"/>
                </a:lnTo>
                <a:lnTo>
                  <a:pt x="9220250" y="2031166"/>
                </a:lnTo>
                <a:lnTo>
                  <a:pt x="8747043" y="1557958"/>
                </a:lnTo>
                <a:close/>
                <a:moveTo>
                  <a:pt x="10796383" y="1557958"/>
                </a:moveTo>
                <a:lnTo>
                  <a:pt x="10323175" y="2031166"/>
                </a:lnTo>
                <a:lnTo>
                  <a:pt x="10792091" y="2500070"/>
                </a:lnTo>
                <a:lnTo>
                  <a:pt x="10852696" y="2500070"/>
                </a:lnTo>
                <a:lnTo>
                  <a:pt x="11321614" y="2031164"/>
                </a:lnTo>
                <a:lnTo>
                  <a:pt x="10848409" y="1557958"/>
                </a:lnTo>
                <a:close/>
                <a:moveTo>
                  <a:pt x="783781" y="1447135"/>
                </a:moveTo>
                <a:lnTo>
                  <a:pt x="894606" y="1447135"/>
                </a:lnTo>
                <a:lnTo>
                  <a:pt x="894606" y="1557959"/>
                </a:lnTo>
                <a:lnTo>
                  <a:pt x="783781" y="1557959"/>
                </a:lnTo>
                <a:close/>
                <a:moveTo>
                  <a:pt x="1834586" y="1447134"/>
                </a:moveTo>
                <a:lnTo>
                  <a:pt x="1945411" y="1447134"/>
                </a:lnTo>
                <a:lnTo>
                  <a:pt x="1945411" y="1557959"/>
                </a:lnTo>
                <a:lnTo>
                  <a:pt x="1834586" y="1557959"/>
                </a:lnTo>
                <a:close/>
                <a:moveTo>
                  <a:pt x="4987002" y="1447134"/>
                </a:moveTo>
                <a:lnTo>
                  <a:pt x="5097832" y="1447134"/>
                </a:lnTo>
                <a:lnTo>
                  <a:pt x="5097832" y="1557958"/>
                </a:lnTo>
                <a:lnTo>
                  <a:pt x="4987002" y="1557958"/>
                </a:lnTo>
                <a:close/>
                <a:moveTo>
                  <a:pt x="3936204" y="1447134"/>
                </a:moveTo>
                <a:lnTo>
                  <a:pt x="4047028" y="1447134"/>
                </a:lnTo>
                <a:lnTo>
                  <a:pt x="4047028" y="1557959"/>
                </a:lnTo>
                <a:lnTo>
                  <a:pt x="3936204" y="1557959"/>
                </a:lnTo>
                <a:close/>
                <a:moveTo>
                  <a:pt x="2885398" y="1447134"/>
                </a:moveTo>
                <a:lnTo>
                  <a:pt x="2996224" y="1447134"/>
                </a:lnTo>
                <a:lnTo>
                  <a:pt x="2996224" y="1557959"/>
                </a:lnTo>
                <a:lnTo>
                  <a:pt x="2885398" y="1557959"/>
                </a:lnTo>
                <a:close/>
                <a:moveTo>
                  <a:pt x="6037801" y="1447133"/>
                </a:moveTo>
                <a:lnTo>
                  <a:pt x="6148626" y="1447133"/>
                </a:lnTo>
                <a:lnTo>
                  <a:pt x="6148626" y="1557958"/>
                </a:lnTo>
                <a:lnTo>
                  <a:pt x="6037801" y="1557958"/>
                </a:lnTo>
                <a:close/>
                <a:moveTo>
                  <a:pt x="9190225" y="1447133"/>
                </a:moveTo>
                <a:lnTo>
                  <a:pt x="9301050" y="1447133"/>
                </a:lnTo>
                <a:lnTo>
                  <a:pt x="9301050" y="1557958"/>
                </a:lnTo>
                <a:lnTo>
                  <a:pt x="9190225" y="1557958"/>
                </a:lnTo>
                <a:close/>
                <a:moveTo>
                  <a:pt x="8139417" y="1447133"/>
                </a:moveTo>
                <a:lnTo>
                  <a:pt x="8250242" y="1447133"/>
                </a:lnTo>
                <a:lnTo>
                  <a:pt x="8250242" y="1557958"/>
                </a:lnTo>
                <a:lnTo>
                  <a:pt x="8139417" y="1557958"/>
                </a:lnTo>
                <a:close/>
                <a:moveTo>
                  <a:pt x="7088609" y="1447133"/>
                </a:moveTo>
                <a:lnTo>
                  <a:pt x="7199434" y="1447133"/>
                </a:lnTo>
                <a:lnTo>
                  <a:pt x="7199434" y="1557958"/>
                </a:lnTo>
                <a:lnTo>
                  <a:pt x="7088609" y="1557958"/>
                </a:lnTo>
                <a:close/>
                <a:moveTo>
                  <a:pt x="10241033" y="1447133"/>
                </a:moveTo>
                <a:lnTo>
                  <a:pt x="10351858" y="1447133"/>
                </a:lnTo>
                <a:lnTo>
                  <a:pt x="10351858" y="1557957"/>
                </a:lnTo>
                <a:lnTo>
                  <a:pt x="10241033" y="1557957"/>
                </a:lnTo>
                <a:close/>
                <a:moveTo>
                  <a:pt x="11291841" y="1447133"/>
                </a:moveTo>
                <a:lnTo>
                  <a:pt x="11402666" y="1447133"/>
                </a:lnTo>
                <a:lnTo>
                  <a:pt x="11402666" y="1557957"/>
                </a:lnTo>
                <a:lnTo>
                  <a:pt x="11291841" y="1557957"/>
                </a:lnTo>
                <a:close/>
                <a:moveTo>
                  <a:pt x="2942310" y="1006607"/>
                </a:moveTo>
                <a:lnTo>
                  <a:pt x="2470820" y="1478100"/>
                </a:lnTo>
                <a:lnTo>
                  <a:pt x="2470820" y="1533556"/>
                </a:lnTo>
                <a:lnTo>
                  <a:pt x="2942310" y="2005047"/>
                </a:lnTo>
                <a:lnTo>
                  <a:pt x="3410804" y="1536556"/>
                </a:lnTo>
                <a:lnTo>
                  <a:pt x="3410804" y="1475099"/>
                </a:lnTo>
                <a:close/>
                <a:moveTo>
                  <a:pt x="1891623" y="1006607"/>
                </a:moveTo>
                <a:lnTo>
                  <a:pt x="1420008" y="1478224"/>
                </a:lnTo>
                <a:lnTo>
                  <a:pt x="1420008" y="1533431"/>
                </a:lnTo>
                <a:lnTo>
                  <a:pt x="1891623" y="2005047"/>
                </a:lnTo>
                <a:lnTo>
                  <a:pt x="2359996" y="1536681"/>
                </a:lnTo>
                <a:lnTo>
                  <a:pt x="2359996" y="1474975"/>
                </a:lnTo>
                <a:close/>
                <a:moveTo>
                  <a:pt x="840943" y="1006607"/>
                </a:moveTo>
                <a:lnTo>
                  <a:pt x="369202" y="1478351"/>
                </a:lnTo>
                <a:lnTo>
                  <a:pt x="369202" y="1533303"/>
                </a:lnTo>
                <a:lnTo>
                  <a:pt x="840944" y="2005046"/>
                </a:lnTo>
                <a:lnTo>
                  <a:pt x="1309184" y="1536806"/>
                </a:lnTo>
                <a:lnTo>
                  <a:pt x="1309184" y="1474850"/>
                </a:lnTo>
                <a:close/>
                <a:moveTo>
                  <a:pt x="3992987" y="1006606"/>
                </a:moveTo>
                <a:lnTo>
                  <a:pt x="3521631" y="1477974"/>
                </a:lnTo>
                <a:lnTo>
                  <a:pt x="3521631" y="1533680"/>
                </a:lnTo>
                <a:lnTo>
                  <a:pt x="3992986" y="2005046"/>
                </a:lnTo>
                <a:lnTo>
                  <a:pt x="4461598" y="1536423"/>
                </a:lnTo>
                <a:lnTo>
                  <a:pt x="4461598" y="1475230"/>
                </a:lnTo>
                <a:close/>
                <a:moveTo>
                  <a:pt x="6094326" y="1006605"/>
                </a:moveTo>
                <a:lnTo>
                  <a:pt x="5623230" y="1477714"/>
                </a:lnTo>
                <a:lnTo>
                  <a:pt x="5623230" y="1533934"/>
                </a:lnTo>
                <a:lnTo>
                  <a:pt x="6094328" y="2005044"/>
                </a:lnTo>
                <a:lnTo>
                  <a:pt x="6563205" y="1536166"/>
                </a:lnTo>
                <a:lnTo>
                  <a:pt x="6563205" y="1475487"/>
                </a:lnTo>
                <a:close/>
                <a:moveTo>
                  <a:pt x="9246371" y="1006604"/>
                </a:moveTo>
                <a:lnTo>
                  <a:pt x="8775646" y="1477332"/>
                </a:lnTo>
                <a:lnTo>
                  <a:pt x="8775646" y="1534319"/>
                </a:lnTo>
                <a:lnTo>
                  <a:pt x="9246371" y="2005045"/>
                </a:lnTo>
                <a:lnTo>
                  <a:pt x="9715629" y="1535786"/>
                </a:lnTo>
                <a:lnTo>
                  <a:pt x="9715629" y="1475864"/>
                </a:lnTo>
                <a:close/>
                <a:moveTo>
                  <a:pt x="5043669" y="1006604"/>
                </a:moveTo>
                <a:lnTo>
                  <a:pt x="4572422" y="1477843"/>
                </a:lnTo>
                <a:lnTo>
                  <a:pt x="4572422" y="1533811"/>
                </a:lnTo>
                <a:lnTo>
                  <a:pt x="5043664" y="2005045"/>
                </a:lnTo>
                <a:lnTo>
                  <a:pt x="5512407" y="1536296"/>
                </a:lnTo>
                <a:lnTo>
                  <a:pt x="5512407" y="1475351"/>
                </a:lnTo>
                <a:close/>
                <a:moveTo>
                  <a:pt x="11347735" y="1006604"/>
                </a:moveTo>
                <a:lnTo>
                  <a:pt x="10877262" y="1477079"/>
                </a:lnTo>
                <a:lnTo>
                  <a:pt x="10877262" y="1534567"/>
                </a:lnTo>
                <a:lnTo>
                  <a:pt x="11347736" y="2005041"/>
                </a:lnTo>
                <a:lnTo>
                  <a:pt x="11817249" y="1535528"/>
                </a:lnTo>
                <a:lnTo>
                  <a:pt x="11817249" y="1476120"/>
                </a:lnTo>
                <a:close/>
                <a:moveTo>
                  <a:pt x="8195690" y="1006604"/>
                </a:moveTo>
                <a:lnTo>
                  <a:pt x="7724838" y="1477458"/>
                </a:lnTo>
                <a:lnTo>
                  <a:pt x="7724838" y="1534191"/>
                </a:lnTo>
                <a:lnTo>
                  <a:pt x="8195691" y="2005044"/>
                </a:lnTo>
                <a:lnTo>
                  <a:pt x="8664821" y="1535914"/>
                </a:lnTo>
                <a:lnTo>
                  <a:pt x="8664821" y="1475736"/>
                </a:lnTo>
                <a:close/>
                <a:moveTo>
                  <a:pt x="7145009" y="1006604"/>
                </a:moveTo>
                <a:lnTo>
                  <a:pt x="6674030" y="1477584"/>
                </a:lnTo>
                <a:lnTo>
                  <a:pt x="6674030" y="1534069"/>
                </a:lnTo>
                <a:lnTo>
                  <a:pt x="7145007" y="2005046"/>
                </a:lnTo>
                <a:lnTo>
                  <a:pt x="7614013" y="1536039"/>
                </a:lnTo>
                <a:lnTo>
                  <a:pt x="7614013" y="1475610"/>
                </a:lnTo>
                <a:close/>
                <a:moveTo>
                  <a:pt x="10297056" y="1006603"/>
                </a:moveTo>
                <a:lnTo>
                  <a:pt x="9826454" y="1477207"/>
                </a:lnTo>
                <a:lnTo>
                  <a:pt x="9826454" y="1534445"/>
                </a:lnTo>
                <a:lnTo>
                  <a:pt x="10297053" y="2005045"/>
                </a:lnTo>
                <a:lnTo>
                  <a:pt x="10766437" y="1535660"/>
                </a:lnTo>
                <a:lnTo>
                  <a:pt x="10766437" y="1475986"/>
                </a:lnTo>
                <a:close/>
                <a:moveTo>
                  <a:pt x="258361" y="922634"/>
                </a:moveTo>
                <a:lnTo>
                  <a:pt x="369186" y="922634"/>
                </a:lnTo>
                <a:lnTo>
                  <a:pt x="369186" y="1033459"/>
                </a:lnTo>
                <a:lnTo>
                  <a:pt x="258361" y="1033459"/>
                </a:lnTo>
                <a:close/>
                <a:moveTo>
                  <a:pt x="2359977" y="922633"/>
                </a:moveTo>
                <a:lnTo>
                  <a:pt x="2470802" y="922633"/>
                </a:lnTo>
                <a:lnTo>
                  <a:pt x="2470802" y="1033458"/>
                </a:lnTo>
                <a:lnTo>
                  <a:pt x="2359977" y="1033458"/>
                </a:lnTo>
                <a:close/>
                <a:moveTo>
                  <a:pt x="1309169" y="922633"/>
                </a:moveTo>
                <a:lnTo>
                  <a:pt x="1419993" y="922633"/>
                </a:lnTo>
                <a:lnTo>
                  <a:pt x="1419993" y="1033458"/>
                </a:lnTo>
                <a:lnTo>
                  <a:pt x="1309169" y="1033458"/>
                </a:lnTo>
                <a:close/>
                <a:moveTo>
                  <a:pt x="5512398" y="922633"/>
                </a:moveTo>
                <a:lnTo>
                  <a:pt x="5623223" y="922633"/>
                </a:lnTo>
                <a:lnTo>
                  <a:pt x="5623223" y="1033458"/>
                </a:lnTo>
                <a:lnTo>
                  <a:pt x="5512398" y="1033458"/>
                </a:lnTo>
                <a:close/>
                <a:moveTo>
                  <a:pt x="4461591" y="922633"/>
                </a:moveTo>
                <a:lnTo>
                  <a:pt x="4572415" y="922633"/>
                </a:lnTo>
                <a:lnTo>
                  <a:pt x="4572415" y="1033458"/>
                </a:lnTo>
                <a:lnTo>
                  <a:pt x="4461591" y="1033458"/>
                </a:lnTo>
                <a:close/>
                <a:moveTo>
                  <a:pt x="3410785" y="922633"/>
                </a:moveTo>
                <a:lnTo>
                  <a:pt x="3521610" y="922633"/>
                </a:lnTo>
                <a:lnTo>
                  <a:pt x="3521610" y="1033458"/>
                </a:lnTo>
                <a:lnTo>
                  <a:pt x="3410785" y="1033458"/>
                </a:lnTo>
                <a:close/>
                <a:moveTo>
                  <a:pt x="7614013" y="922633"/>
                </a:moveTo>
                <a:lnTo>
                  <a:pt x="7724838" y="922633"/>
                </a:lnTo>
                <a:lnTo>
                  <a:pt x="7724838" y="1033458"/>
                </a:lnTo>
                <a:lnTo>
                  <a:pt x="7614013" y="1033458"/>
                </a:lnTo>
                <a:close/>
                <a:moveTo>
                  <a:pt x="6563205" y="922633"/>
                </a:moveTo>
                <a:lnTo>
                  <a:pt x="6674030" y="922633"/>
                </a:lnTo>
                <a:lnTo>
                  <a:pt x="6674030" y="1033458"/>
                </a:lnTo>
                <a:lnTo>
                  <a:pt x="6563205" y="1033458"/>
                </a:lnTo>
                <a:close/>
                <a:moveTo>
                  <a:pt x="10766437" y="922633"/>
                </a:moveTo>
                <a:lnTo>
                  <a:pt x="10877262" y="922633"/>
                </a:lnTo>
                <a:lnTo>
                  <a:pt x="10877262" y="1033458"/>
                </a:lnTo>
                <a:lnTo>
                  <a:pt x="10766437" y="1033458"/>
                </a:lnTo>
                <a:close/>
                <a:moveTo>
                  <a:pt x="9715629" y="922633"/>
                </a:moveTo>
                <a:lnTo>
                  <a:pt x="9826454" y="922633"/>
                </a:lnTo>
                <a:lnTo>
                  <a:pt x="9826454" y="1033458"/>
                </a:lnTo>
                <a:lnTo>
                  <a:pt x="9715629" y="1033458"/>
                </a:lnTo>
                <a:close/>
                <a:moveTo>
                  <a:pt x="8664821" y="922633"/>
                </a:moveTo>
                <a:lnTo>
                  <a:pt x="8775646" y="922633"/>
                </a:lnTo>
                <a:lnTo>
                  <a:pt x="8775646" y="1033458"/>
                </a:lnTo>
                <a:lnTo>
                  <a:pt x="8664821" y="1033458"/>
                </a:lnTo>
                <a:close/>
                <a:moveTo>
                  <a:pt x="11817249" y="922633"/>
                </a:moveTo>
                <a:lnTo>
                  <a:pt x="11928074" y="922633"/>
                </a:lnTo>
                <a:lnTo>
                  <a:pt x="11928074" y="1033458"/>
                </a:lnTo>
                <a:lnTo>
                  <a:pt x="11817249" y="1033458"/>
                </a:lnTo>
                <a:close/>
                <a:moveTo>
                  <a:pt x="1337485" y="510062"/>
                </a:moveTo>
                <a:lnTo>
                  <a:pt x="867065" y="980486"/>
                </a:lnTo>
                <a:lnTo>
                  <a:pt x="1333712" y="1447134"/>
                </a:lnTo>
                <a:lnTo>
                  <a:pt x="1398855" y="1447134"/>
                </a:lnTo>
                <a:lnTo>
                  <a:pt x="1865501" y="980486"/>
                </a:lnTo>
                <a:lnTo>
                  <a:pt x="1395081" y="510062"/>
                </a:lnTo>
                <a:close/>
                <a:moveTo>
                  <a:pt x="2388173" y="510062"/>
                </a:moveTo>
                <a:lnTo>
                  <a:pt x="1917745" y="980486"/>
                </a:lnTo>
                <a:lnTo>
                  <a:pt x="2384399" y="1447134"/>
                </a:lnTo>
                <a:lnTo>
                  <a:pt x="2449542" y="1447134"/>
                </a:lnTo>
                <a:lnTo>
                  <a:pt x="2916189" y="980486"/>
                </a:lnTo>
                <a:lnTo>
                  <a:pt x="2445767" y="510062"/>
                </a:lnTo>
                <a:close/>
                <a:moveTo>
                  <a:pt x="3438856" y="510062"/>
                </a:moveTo>
                <a:lnTo>
                  <a:pt x="2968432" y="980486"/>
                </a:lnTo>
                <a:lnTo>
                  <a:pt x="3435083" y="1447134"/>
                </a:lnTo>
                <a:lnTo>
                  <a:pt x="3500228" y="1447134"/>
                </a:lnTo>
                <a:lnTo>
                  <a:pt x="3966865" y="980485"/>
                </a:lnTo>
                <a:lnTo>
                  <a:pt x="3496454" y="510062"/>
                </a:lnTo>
                <a:close/>
                <a:moveTo>
                  <a:pt x="4489518" y="510062"/>
                </a:moveTo>
                <a:lnTo>
                  <a:pt x="4019109" y="980485"/>
                </a:lnTo>
                <a:lnTo>
                  <a:pt x="4485744" y="1447134"/>
                </a:lnTo>
                <a:lnTo>
                  <a:pt x="4550887" y="1447134"/>
                </a:lnTo>
                <a:lnTo>
                  <a:pt x="5017543" y="980483"/>
                </a:lnTo>
                <a:lnTo>
                  <a:pt x="4547118" y="510062"/>
                </a:lnTo>
                <a:close/>
                <a:moveTo>
                  <a:pt x="5540201" y="510062"/>
                </a:moveTo>
                <a:lnTo>
                  <a:pt x="5069792" y="980483"/>
                </a:lnTo>
                <a:lnTo>
                  <a:pt x="5536431" y="1447134"/>
                </a:lnTo>
                <a:lnTo>
                  <a:pt x="5601567" y="1447134"/>
                </a:lnTo>
                <a:lnTo>
                  <a:pt x="6068204" y="980484"/>
                </a:lnTo>
                <a:lnTo>
                  <a:pt x="5597797" y="510062"/>
                </a:lnTo>
                <a:close/>
                <a:moveTo>
                  <a:pt x="6590867" y="510062"/>
                </a:moveTo>
                <a:lnTo>
                  <a:pt x="6120447" y="980484"/>
                </a:lnTo>
                <a:lnTo>
                  <a:pt x="6587095" y="1447133"/>
                </a:lnTo>
                <a:lnTo>
                  <a:pt x="6652238" y="1447133"/>
                </a:lnTo>
                <a:lnTo>
                  <a:pt x="7118887" y="980483"/>
                </a:lnTo>
                <a:lnTo>
                  <a:pt x="6648468" y="510062"/>
                </a:lnTo>
                <a:close/>
                <a:moveTo>
                  <a:pt x="7641550" y="510061"/>
                </a:moveTo>
                <a:lnTo>
                  <a:pt x="7171131" y="980482"/>
                </a:lnTo>
                <a:lnTo>
                  <a:pt x="7637780" y="1447133"/>
                </a:lnTo>
                <a:lnTo>
                  <a:pt x="7702919" y="1447133"/>
                </a:lnTo>
                <a:lnTo>
                  <a:pt x="8169568" y="980483"/>
                </a:lnTo>
                <a:lnTo>
                  <a:pt x="7699149" y="510061"/>
                </a:lnTo>
                <a:close/>
                <a:moveTo>
                  <a:pt x="8692232" y="510061"/>
                </a:moveTo>
                <a:lnTo>
                  <a:pt x="8221811" y="980484"/>
                </a:lnTo>
                <a:lnTo>
                  <a:pt x="8688459" y="1447133"/>
                </a:lnTo>
                <a:lnTo>
                  <a:pt x="8753603" y="1447133"/>
                </a:lnTo>
                <a:lnTo>
                  <a:pt x="9220250" y="980484"/>
                </a:lnTo>
                <a:lnTo>
                  <a:pt x="8749829" y="510061"/>
                </a:lnTo>
                <a:close/>
                <a:moveTo>
                  <a:pt x="10793597" y="510061"/>
                </a:moveTo>
                <a:lnTo>
                  <a:pt x="10323178" y="980482"/>
                </a:lnTo>
                <a:lnTo>
                  <a:pt x="10789828" y="1447133"/>
                </a:lnTo>
                <a:lnTo>
                  <a:pt x="10854964" y="1447133"/>
                </a:lnTo>
                <a:lnTo>
                  <a:pt x="11321613" y="980483"/>
                </a:lnTo>
                <a:lnTo>
                  <a:pt x="10851193" y="510061"/>
                </a:lnTo>
                <a:close/>
                <a:moveTo>
                  <a:pt x="9742913" y="510061"/>
                </a:moveTo>
                <a:lnTo>
                  <a:pt x="9272493" y="980483"/>
                </a:lnTo>
                <a:lnTo>
                  <a:pt x="9739141" y="1447133"/>
                </a:lnTo>
                <a:lnTo>
                  <a:pt x="9804283" y="1447133"/>
                </a:lnTo>
                <a:lnTo>
                  <a:pt x="10270933" y="980481"/>
                </a:lnTo>
                <a:lnTo>
                  <a:pt x="9800515" y="510061"/>
                </a:lnTo>
                <a:close/>
                <a:moveTo>
                  <a:pt x="783785" y="399238"/>
                </a:moveTo>
                <a:lnTo>
                  <a:pt x="894609" y="399238"/>
                </a:lnTo>
                <a:lnTo>
                  <a:pt x="894609" y="510062"/>
                </a:lnTo>
                <a:lnTo>
                  <a:pt x="783785" y="510062"/>
                </a:lnTo>
                <a:close/>
                <a:moveTo>
                  <a:pt x="2885401" y="399237"/>
                </a:moveTo>
                <a:lnTo>
                  <a:pt x="2996227" y="399237"/>
                </a:lnTo>
                <a:lnTo>
                  <a:pt x="2996227" y="510062"/>
                </a:lnTo>
                <a:lnTo>
                  <a:pt x="2885401" y="510062"/>
                </a:lnTo>
                <a:close/>
                <a:moveTo>
                  <a:pt x="1834590" y="399237"/>
                </a:moveTo>
                <a:lnTo>
                  <a:pt x="1945415" y="399237"/>
                </a:lnTo>
                <a:lnTo>
                  <a:pt x="1945415" y="510062"/>
                </a:lnTo>
                <a:lnTo>
                  <a:pt x="1834590" y="510062"/>
                </a:lnTo>
                <a:close/>
                <a:moveTo>
                  <a:pt x="3936208" y="399237"/>
                </a:moveTo>
                <a:lnTo>
                  <a:pt x="4047032" y="399237"/>
                </a:lnTo>
                <a:lnTo>
                  <a:pt x="4047032" y="510062"/>
                </a:lnTo>
                <a:lnTo>
                  <a:pt x="3936208" y="510062"/>
                </a:lnTo>
                <a:close/>
                <a:moveTo>
                  <a:pt x="4987004" y="399237"/>
                </a:moveTo>
                <a:lnTo>
                  <a:pt x="5097834" y="399237"/>
                </a:lnTo>
                <a:lnTo>
                  <a:pt x="5097834" y="510062"/>
                </a:lnTo>
                <a:lnTo>
                  <a:pt x="4987004" y="510062"/>
                </a:lnTo>
                <a:close/>
                <a:moveTo>
                  <a:pt x="6037802" y="399237"/>
                </a:moveTo>
                <a:lnTo>
                  <a:pt x="6148626" y="399237"/>
                </a:lnTo>
                <a:lnTo>
                  <a:pt x="6148626" y="510062"/>
                </a:lnTo>
                <a:lnTo>
                  <a:pt x="6037802" y="510062"/>
                </a:lnTo>
                <a:close/>
                <a:moveTo>
                  <a:pt x="7088609" y="399237"/>
                </a:moveTo>
                <a:lnTo>
                  <a:pt x="7199434" y="399237"/>
                </a:lnTo>
                <a:lnTo>
                  <a:pt x="7199434" y="510061"/>
                </a:lnTo>
                <a:lnTo>
                  <a:pt x="7088609" y="510061"/>
                </a:lnTo>
                <a:close/>
                <a:moveTo>
                  <a:pt x="8139417" y="399237"/>
                </a:moveTo>
                <a:lnTo>
                  <a:pt x="8250242" y="399237"/>
                </a:lnTo>
                <a:lnTo>
                  <a:pt x="8250242" y="510061"/>
                </a:lnTo>
                <a:lnTo>
                  <a:pt x="8139417" y="510061"/>
                </a:lnTo>
                <a:close/>
                <a:moveTo>
                  <a:pt x="9190225" y="399236"/>
                </a:moveTo>
                <a:lnTo>
                  <a:pt x="9301050" y="399236"/>
                </a:lnTo>
                <a:lnTo>
                  <a:pt x="9301050" y="510061"/>
                </a:lnTo>
                <a:lnTo>
                  <a:pt x="9190225" y="510061"/>
                </a:lnTo>
                <a:close/>
                <a:moveTo>
                  <a:pt x="10241033" y="399236"/>
                </a:moveTo>
                <a:lnTo>
                  <a:pt x="10351858" y="399236"/>
                </a:lnTo>
                <a:lnTo>
                  <a:pt x="10351858" y="510061"/>
                </a:lnTo>
                <a:lnTo>
                  <a:pt x="10241033" y="510061"/>
                </a:lnTo>
                <a:close/>
                <a:moveTo>
                  <a:pt x="11291841" y="399236"/>
                </a:moveTo>
                <a:lnTo>
                  <a:pt x="11402666" y="399236"/>
                </a:lnTo>
                <a:lnTo>
                  <a:pt x="11402666" y="510061"/>
                </a:lnTo>
                <a:lnTo>
                  <a:pt x="11291841" y="510061"/>
                </a:lnTo>
                <a:close/>
                <a:moveTo>
                  <a:pt x="6138405" y="0"/>
                </a:moveTo>
                <a:lnTo>
                  <a:pt x="6190649" y="0"/>
                </a:lnTo>
                <a:lnTo>
                  <a:pt x="6589887" y="399237"/>
                </a:lnTo>
                <a:lnTo>
                  <a:pt x="6649449" y="399237"/>
                </a:lnTo>
                <a:lnTo>
                  <a:pt x="7048684" y="2"/>
                </a:lnTo>
                <a:lnTo>
                  <a:pt x="7100928" y="2"/>
                </a:lnTo>
                <a:lnTo>
                  <a:pt x="6674030" y="426899"/>
                </a:lnTo>
                <a:lnTo>
                  <a:pt x="6674030" y="483379"/>
                </a:lnTo>
                <a:lnTo>
                  <a:pt x="7145009" y="954361"/>
                </a:lnTo>
                <a:lnTo>
                  <a:pt x="7614013" y="485355"/>
                </a:lnTo>
                <a:lnTo>
                  <a:pt x="7614013" y="424926"/>
                </a:lnTo>
                <a:lnTo>
                  <a:pt x="7189086" y="0"/>
                </a:lnTo>
                <a:lnTo>
                  <a:pt x="7241329" y="0"/>
                </a:lnTo>
                <a:lnTo>
                  <a:pt x="7640566" y="399237"/>
                </a:lnTo>
                <a:lnTo>
                  <a:pt x="7700131" y="399237"/>
                </a:lnTo>
                <a:lnTo>
                  <a:pt x="8099367" y="1"/>
                </a:lnTo>
                <a:lnTo>
                  <a:pt x="8151611" y="1"/>
                </a:lnTo>
                <a:lnTo>
                  <a:pt x="7724838" y="426774"/>
                </a:lnTo>
                <a:lnTo>
                  <a:pt x="7724838" y="483508"/>
                </a:lnTo>
                <a:lnTo>
                  <a:pt x="8195689" y="954363"/>
                </a:lnTo>
                <a:lnTo>
                  <a:pt x="8664821" y="485229"/>
                </a:lnTo>
                <a:lnTo>
                  <a:pt x="8664821" y="425053"/>
                </a:lnTo>
                <a:lnTo>
                  <a:pt x="8239767" y="0"/>
                </a:lnTo>
                <a:lnTo>
                  <a:pt x="8292011" y="0"/>
                </a:lnTo>
                <a:lnTo>
                  <a:pt x="8691248" y="399236"/>
                </a:lnTo>
                <a:lnTo>
                  <a:pt x="8750812" y="399236"/>
                </a:lnTo>
                <a:lnTo>
                  <a:pt x="9150049" y="1"/>
                </a:lnTo>
                <a:lnTo>
                  <a:pt x="9202293" y="1"/>
                </a:lnTo>
                <a:lnTo>
                  <a:pt x="8775646" y="426647"/>
                </a:lnTo>
                <a:lnTo>
                  <a:pt x="8775646" y="483635"/>
                </a:lnTo>
                <a:lnTo>
                  <a:pt x="9246372" y="954363"/>
                </a:lnTo>
                <a:lnTo>
                  <a:pt x="9715629" y="485103"/>
                </a:lnTo>
                <a:lnTo>
                  <a:pt x="9715629" y="425175"/>
                </a:lnTo>
                <a:lnTo>
                  <a:pt x="9290453" y="0"/>
                </a:lnTo>
                <a:lnTo>
                  <a:pt x="9342696" y="0"/>
                </a:lnTo>
                <a:lnTo>
                  <a:pt x="9741934" y="399236"/>
                </a:lnTo>
                <a:lnTo>
                  <a:pt x="9801496" y="399236"/>
                </a:lnTo>
                <a:lnTo>
                  <a:pt x="10200732" y="1"/>
                </a:lnTo>
                <a:lnTo>
                  <a:pt x="10252974" y="1"/>
                </a:lnTo>
                <a:lnTo>
                  <a:pt x="9826454" y="426520"/>
                </a:lnTo>
                <a:lnTo>
                  <a:pt x="9826454" y="483756"/>
                </a:lnTo>
                <a:lnTo>
                  <a:pt x="10297055" y="954360"/>
                </a:lnTo>
                <a:lnTo>
                  <a:pt x="10766437" y="484975"/>
                </a:lnTo>
                <a:lnTo>
                  <a:pt x="10766437" y="425305"/>
                </a:lnTo>
                <a:lnTo>
                  <a:pt x="10341131" y="0"/>
                </a:lnTo>
                <a:lnTo>
                  <a:pt x="10393375" y="0"/>
                </a:lnTo>
                <a:lnTo>
                  <a:pt x="10792612" y="399236"/>
                </a:lnTo>
                <a:lnTo>
                  <a:pt x="10852176" y="399236"/>
                </a:lnTo>
                <a:lnTo>
                  <a:pt x="11251411" y="3"/>
                </a:lnTo>
                <a:lnTo>
                  <a:pt x="11303657" y="3"/>
                </a:lnTo>
                <a:lnTo>
                  <a:pt x="10877262" y="426397"/>
                </a:lnTo>
                <a:lnTo>
                  <a:pt x="10877262" y="483887"/>
                </a:lnTo>
                <a:lnTo>
                  <a:pt x="11347735" y="954362"/>
                </a:lnTo>
                <a:lnTo>
                  <a:pt x="11817249" y="484846"/>
                </a:lnTo>
                <a:lnTo>
                  <a:pt x="11817249" y="425436"/>
                </a:lnTo>
                <a:lnTo>
                  <a:pt x="11391812" y="0"/>
                </a:lnTo>
                <a:lnTo>
                  <a:pt x="11444056" y="0"/>
                </a:lnTo>
                <a:lnTo>
                  <a:pt x="11843293" y="399236"/>
                </a:lnTo>
                <a:lnTo>
                  <a:pt x="11902859" y="399236"/>
                </a:lnTo>
                <a:lnTo>
                  <a:pt x="12191973" y="110123"/>
                </a:lnTo>
                <a:lnTo>
                  <a:pt x="12191973" y="162366"/>
                </a:lnTo>
                <a:lnTo>
                  <a:pt x="11928074" y="426265"/>
                </a:lnTo>
                <a:lnTo>
                  <a:pt x="11928074" y="484017"/>
                </a:lnTo>
                <a:lnTo>
                  <a:pt x="12191974" y="747926"/>
                </a:lnTo>
                <a:lnTo>
                  <a:pt x="12191974" y="800166"/>
                </a:lnTo>
                <a:lnTo>
                  <a:pt x="11901874" y="510061"/>
                </a:lnTo>
                <a:lnTo>
                  <a:pt x="11844278" y="510061"/>
                </a:lnTo>
                <a:lnTo>
                  <a:pt x="11373857" y="980483"/>
                </a:lnTo>
                <a:lnTo>
                  <a:pt x="11840505" y="1447132"/>
                </a:lnTo>
                <a:lnTo>
                  <a:pt x="11905645" y="1447132"/>
                </a:lnTo>
                <a:lnTo>
                  <a:pt x="12191976" y="1160803"/>
                </a:lnTo>
                <a:lnTo>
                  <a:pt x="12191976" y="1213046"/>
                </a:lnTo>
                <a:lnTo>
                  <a:pt x="11928074" y="1476947"/>
                </a:lnTo>
                <a:lnTo>
                  <a:pt x="11928074" y="1534702"/>
                </a:lnTo>
                <a:lnTo>
                  <a:pt x="12191975" y="1798604"/>
                </a:lnTo>
                <a:lnTo>
                  <a:pt x="12191975" y="1850847"/>
                </a:lnTo>
                <a:lnTo>
                  <a:pt x="11899087" y="1557957"/>
                </a:lnTo>
                <a:lnTo>
                  <a:pt x="11847063" y="1557957"/>
                </a:lnTo>
                <a:lnTo>
                  <a:pt x="11373858" y="2031163"/>
                </a:lnTo>
                <a:lnTo>
                  <a:pt x="11842778" y="2500070"/>
                </a:lnTo>
                <a:lnTo>
                  <a:pt x="11903378" y="2500070"/>
                </a:lnTo>
                <a:lnTo>
                  <a:pt x="12191975" y="2211473"/>
                </a:lnTo>
                <a:lnTo>
                  <a:pt x="12191974" y="2263716"/>
                </a:lnTo>
                <a:lnTo>
                  <a:pt x="11928074" y="2527616"/>
                </a:lnTo>
                <a:lnTo>
                  <a:pt x="11928074" y="2585366"/>
                </a:lnTo>
                <a:lnTo>
                  <a:pt x="12191978" y="2849270"/>
                </a:lnTo>
                <a:lnTo>
                  <a:pt x="12191977" y="2901515"/>
                </a:lnTo>
                <a:lnTo>
                  <a:pt x="11901357" y="2610895"/>
                </a:lnTo>
                <a:lnTo>
                  <a:pt x="11844795" y="2610895"/>
                </a:lnTo>
                <a:lnTo>
                  <a:pt x="11373856" y="3081835"/>
                </a:lnTo>
                <a:lnTo>
                  <a:pt x="11843230" y="3551209"/>
                </a:lnTo>
                <a:lnTo>
                  <a:pt x="11902922" y="3551209"/>
                </a:lnTo>
                <a:lnTo>
                  <a:pt x="12191974" y="3262156"/>
                </a:lnTo>
                <a:lnTo>
                  <a:pt x="12191974" y="3314400"/>
                </a:lnTo>
                <a:lnTo>
                  <a:pt x="11928074" y="3578299"/>
                </a:lnTo>
                <a:lnTo>
                  <a:pt x="11928074" y="3636053"/>
                </a:lnTo>
                <a:lnTo>
                  <a:pt x="12191975" y="3899954"/>
                </a:lnTo>
                <a:lnTo>
                  <a:pt x="12191975" y="3952198"/>
                </a:lnTo>
                <a:lnTo>
                  <a:pt x="11901811" y="3662034"/>
                </a:lnTo>
                <a:lnTo>
                  <a:pt x="11844339" y="3662034"/>
                </a:lnTo>
                <a:lnTo>
                  <a:pt x="11373856" y="4132518"/>
                </a:lnTo>
                <a:lnTo>
                  <a:pt x="11813331" y="4571992"/>
                </a:lnTo>
                <a:lnTo>
                  <a:pt x="11761089" y="4571991"/>
                </a:lnTo>
                <a:lnTo>
                  <a:pt x="11347736" y="4158638"/>
                </a:lnTo>
                <a:lnTo>
                  <a:pt x="10934382" y="4571992"/>
                </a:lnTo>
                <a:lnTo>
                  <a:pt x="10882138" y="4571992"/>
                </a:lnTo>
                <a:lnTo>
                  <a:pt x="11321614" y="4132516"/>
                </a:lnTo>
                <a:lnTo>
                  <a:pt x="10851132" y="3662034"/>
                </a:lnTo>
                <a:lnTo>
                  <a:pt x="10793656" y="3662034"/>
                </a:lnTo>
                <a:lnTo>
                  <a:pt x="10323175" y="4132515"/>
                </a:lnTo>
                <a:lnTo>
                  <a:pt x="10762651" y="4571991"/>
                </a:lnTo>
                <a:lnTo>
                  <a:pt x="10710406" y="4571992"/>
                </a:lnTo>
                <a:lnTo>
                  <a:pt x="10297052" y="4158638"/>
                </a:lnTo>
                <a:lnTo>
                  <a:pt x="9883699" y="4571992"/>
                </a:lnTo>
                <a:lnTo>
                  <a:pt x="9831456" y="4571992"/>
                </a:lnTo>
                <a:lnTo>
                  <a:pt x="10270931" y="4132517"/>
                </a:lnTo>
                <a:lnTo>
                  <a:pt x="9800448" y="3662034"/>
                </a:lnTo>
                <a:lnTo>
                  <a:pt x="9742974" y="3662034"/>
                </a:lnTo>
                <a:lnTo>
                  <a:pt x="9272491" y="4132517"/>
                </a:lnTo>
                <a:lnTo>
                  <a:pt x="9711968" y="4571993"/>
                </a:lnTo>
                <a:lnTo>
                  <a:pt x="9659723" y="4571993"/>
                </a:lnTo>
                <a:lnTo>
                  <a:pt x="9246369" y="4158639"/>
                </a:lnTo>
                <a:lnTo>
                  <a:pt x="8833016" y="4571992"/>
                </a:lnTo>
                <a:lnTo>
                  <a:pt x="8780772" y="4571992"/>
                </a:lnTo>
                <a:lnTo>
                  <a:pt x="9220247" y="4132517"/>
                </a:lnTo>
                <a:lnTo>
                  <a:pt x="8749764" y="3662034"/>
                </a:lnTo>
                <a:lnTo>
                  <a:pt x="8692294" y="3662034"/>
                </a:lnTo>
                <a:lnTo>
                  <a:pt x="8221812" y="4132516"/>
                </a:lnTo>
                <a:lnTo>
                  <a:pt x="8661288" y="4571992"/>
                </a:lnTo>
                <a:lnTo>
                  <a:pt x="8609042" y="4571992"/>
                </a:lnTo>
                <a:lnTo>
                  <a:pt x="8195689" y="4158639"/>
                </a:lnTo>
                <a:lnTo>
                  <a:pt x="7782334" y="4571994"/>
                </a:lnTo>
                <a:lnTo>
                  <a:pt x="7730092" y="4571994"/>
                </a:lnTo>
                <a:lnTo>
                  <a:pt x="8169568" y="4132518"/>
                </a:lnTo>
                <a:lnTo>
                  <a:pt x="7699085" y="3662034"/>
                </a:lnTo>
                <a:lnTo>
                  <a:pt x="7641614" y="3662034"/>
                </a:lnTo>
                <a:lnTo>
                  <a:pt x="7171129" y="4132518"/>
                </a:lnTo>
                <a:lnTo>
                  <a:pt x="7610604" y="4571993"/>
                </a:lnTo>
                <a:lnTo>
                  <a:pt x="7558360" y="4571993"/>
                </a:lnTo>
                <a:lnTo>
                  <a:pt x="7145007" y="4158640"/>
                </a:lnTo>
                <a:lnTo>
                  <a:pt x="6731655" y="4571993"/>
                </a:lnTo>
                <a:lnTo>
                  <a:pt x="6679410" y="4571993"/>
                </a:lnTo>
                <a:lnTo>
                  <a:pt x="7118885" y="4132518"/>
                </a:lnTo>
                <a:lnTo>
                  <a:pt x="6648402" y="3662034"/>
                </a:lnTo>
                <a:lnTo>
                  <a:pt x="6590932" y="3662034"/>
                </a:lnTo>
                <a:lnTo>
                  <a:pt x="6120448" y="4132519"/>
                </a:lnTo>
                <a:lnTo>
                  <a:pt x="6559922" y="4571993"/>
                </a:lnTo>
                <a:lnTo>
                  <a:pt x="6507678" y="4571993"/>
                </a:lnTo>
                <a:lnTo>
                  <a:pt x="6094326" y="4158641"/>
                </a:lnTo>
                <a:lnTo>
                  <a:pt x="5680985" y="4571992"/>
                </a:lnTo>
                <a:lnTo>
                  <a:pt x="5628744" y="4571992"/>
                </a:lnTo>
                <a:lnTo>
                  <a:pt x="6068205" y="4132519"/>
                </a:lnTo>
                <a:lnTo>
                  <a:pt x="5597731" y="3662034"/>
                </a:lnTo>
                <a:lnTo>
                  <a:pt x="5540263" y="3662034"/>
                </a:lnTo>
                <a:lnTo>
                  <a:pt x="5069789" y="4132518"/>
                </a:lnTo>
                <a:lnTo>
                  <a:pt x="5509253" y="4571993"/>
                </a:lnTo>
                <a:lnTo>
                  <a:pt x="5457012" y="4571993"/>
                </a:lnTo>
                <a:lnTo>
                  <a:pt x="5043664" y="4158640"/>
                </a:lnTo>
                <a:lnTo>
                  <a:pt x="4630303" y="4571992"/>
                </a:lnTo>
                <a:lnTo>
                  <a:pt x="4578059" y="4571992"/>
                </a:lnTo>
                <a:lnTo>
                  <a:pt x="5017539" y="4132518"/>
                </a:lnTo>
                <a:lnTo>
                  <a:pt x="4547049" y="3662034"/>
                </a:lnTo>
                <a:lnTo>
                  <a:pt x="4489581" y="3662034"/>
                </a:lnTo>
                <a:lnTo>
                  <a:pt x="4019108" y="4132519"/>
                </a:lnTo>
                <a:lnTo>
                  <a:pt x="4458568" y="4571993"/>
                </a:lnTo>
                <a:lnTo>
                  <a:pt x="4406323" y="4571993"/>
                </a:lnTo>
                <a:lnTo>
                  <a:pt x="3992985" y="4158641"/>
                </a:lnTo>
                <a:lnTo>
                  <a:pt x="3579645" y="4571992"/>
                </a:lnTo>
                <a:lnTo>
                  <a:pt x="3527403" y="4571992"/>
                </a:lnTo>
                <a:lnTo>
                  <a:pt x="3966864" y="4132520"/>
                </a:lnTo>
                <a:lnTo>
                  <a:pt x="3496388" y="3662034"/>
                </a:lnTo>
                <a:lnTo>
                  <a:pt x="3438920" y="3662034"/>
                </a:lnTo>
                <a:lnTo>
                  <a:pt x="2968432" y="4132519"/>
                </a:lnTo>
                <a:lnTo>
                  <a:pt x="3407908" y="4571992"/>
                </a:lnTo>
                <a:lnTo>
                  <a:pt x="3355663" y="4571992"/>
                </a:lnTo>
                <a:lnTo>
                  <a:pt x="2942311" y="4158641"/>
                </a:lnTo>
                <a:lnTo>
                  <a:pt x="2528961" y="4571991"/>
                </a:lnTo>
                <a:lnTo>
                  <a:pt x="2476717" y="4571991"/>
                </a:lnTo>
                <a:lnTo>
                  <a:pt x="2916189" y="4132519"/>
                </a:lnTo>
                <a:lnTo>
                  <a:pt x="2445706" y="3662034"/>
                </a:lnTo>
                <a:lnTo>
                  <a:pt x="2388237" y="3662034"/>
                </a:lnTo>
                <a:lnTo>
                  <a:pt x="1917745" y="4132520"/>
                </a:lnTo>
                <a:lnTo>
                  <a:pt x="2357225" y="4571992"/>
                </a:lnTo>
                <a:lnTo>
                  <a:pt x="2304981" y="4571993"/>
                </a:lnTo>
                <a:lnTo>
                  <a:pt x="1891623" y="4158642"/>
                </a:lnTo>
                <a:lnTo>
                  <a:pt x="1478275" y="4571991"/>
                </a:lnTo>
                <a:lnTo>
                  <a:pt x="1426031" y="4571991"/>
                </a:lnTo>
                <a:lnTo>
                  <a:pt x="1865501" y="4132520"/>
                </a:lnTo>
                <a:lnTo>
                  <a:pt x="1395017" y="3662034"/>
                </a:lnTo>
                <a:lnTo>
                  <a:pt x="1337551" y="3662034"/>
                </a:lnTo>
                <a:lnTo>
                  <a:pt x="867066" y="4132521"/>
                </a:lnTo>
                <a:lnTo>
                  <a:pt x="1306536" y="4571992"/>
                </a:lnTo>
                <a:lnTo>
                  <a:pt x="1254292" y="4571992"/>
                </a:lnTo>
                <a:lnTo>
                  <a:pt x="840944" y="4158643"/>
                </a:lnTo>
                <a:lnTo>
                  <a:pt x="427595" y="4571993"/>
                </a:lnTo>
                <a:lnTo>
                  <a:pt x="375351" y="4571993"/>
                </a:lnTo>
                <a:lnTo>
                  <a:pt x="814822" y="4132521"/>
                </a:lnTo>
                <a:lnTo>
                  <a:pt x="344336" y="3662034"/>
                </a:lnTo>
                <a:lnTo>
                  <a:pt x="286870" y="3662034"/>
                </a:lnTo>
                <a:lnTo>
                  <a:pt x="5" y="3948900"/>
                </a:lnTo>
                <a:lnTo>
                  <a:pt x="5" y="3896656"/>
                </a:lnTo>
                <a:lnTo>
                  <a:pt x="258369" y="3638291"/>
                </a:lnTo>
                <a:lnTo>
                  <a:pt x="258369" y="3576066"/>
                </a:lnTo>
                <a:lnTo>
                  <a:pt x="1" y="3317698"/>
                </a:lnTo>
                <a:lnTo>
                  <a:pt x="1" y="3265454"/>
                </a:lnTo>
                <a:lnTo>
                  <a:pt x="285756" y="3551209"/>
                </a:lnTo>
                <a:lnTo>
                  <a:pt x="345451" y="3551209"/>
                </a:lnTo>
                <a:lnTo>
                  <a:pt x="814822" y="3081838"/>
                </a:lnTo>
                <a:lnTo>
                  <a:pt x="343880" y="2610895"/>
                </a:lnTo>
                <a:lnTo>
                  <a:pt x="287328" y="2610895"/>
                </a:lnTo>
                <a:lnTo>
                  <a:pt x="6" y="2898217"/>
                </a:lnTo>
                <a:lnTo>
                  <a:pt x="6" y="2845973"/>
                </a:lnTo>
                <a:lnTo>
                  <a:pt x="258373" y="2587605"/>
                </a:lnTo>
                <a:lnTo>
                  <a:pt x="258373" y="2525388"/>
                </a:lnTo>
                <a:lnTo>
                  <a:pt x="1" y="2267015"/>
                </a:lnTo>
                <a:lnTo>
                  <a:pt x="0" y="2214770"/>
                </a:lnTo>
                <a:lnTo>
                  <a:pt x="285299" y="2500070"/>
                </a:lnTo>
                <a:lnTo>
                  <a:pt x="345909" y="2500070"/>
                </a:lnTo>
                <a:lnTo>
                  <a:pt x="814822" y="2031167"/>
                </a:lnTo>
                <a:lnTo>
                  <a:pt x="341616" y="1557959"/>
                </a:lnTo>
                <a:lnTo>
                  <a:pt x="289593" y="1557959"/>
                </a:lnTo>
                <a:lnTo>
                  <a:pt x="4" y="1847551"/>
                </a:lnTo>
                <a:lnTo>
                  <a:pt x="4" y="1795307"/>
                </a:lnTo>
                <a:lnTo>
                  <a:pt x="258377" y="1536932"/>
                </a:lnTo>
                <a:lnTo>
                  <a:pt x="258377" y="1474721"/>
                </a:lnTo>
                <a:lnTo>
                  <a:pt x="2" y="1216345"/>
                </a:lnTo>
                <a:lnTo>
                  <a:pt x="2" y="1164102"/>
                </a:lnTo>
                <a:lnTo>
                  <a:pt x="283034" y="1447135"/>
                </a:lnTo>
                <a:lnTo>
                  <a:pt x="348175" y="1447135"/>
                </a:lnTo>
                <a:lnTo>
                  <a:pt x="814821" y="980486"/>
                </a:lnTo>
                <a:lnTo>
                  <a:pt x="344401" y="510062"/>
                </a:lnTo>
                <a:lnTo>
                  <a:pt x="286805" y="510062"/>
                </a:lnTo>
                <a:lnTo>
                  <a:pt x="5" y="796868"/>
                </a:lnTo>
                <a:lnTo>
                  <a:pt x="5" y="744628"/>
                </a:lnTo>
                <a:lnTo>
                  <a:pt x="258382" y="486242"/>
                </a:lnTo>
                <a:lnTo>
                  <a:pt x="258382" y="424043"/>
                </a:lnTo>
                <a:lnTo>
                  <a:pt x="3" y="165664"/>
                </a:lnTo>
                <a:lnTo>
                  <a:pt x="3" y="113420"/>
                </a:lnTo>
                <a:lnTo>
                  <a:pt x="285820" y="399237"/>
                </a:lnTo>
                <a:lnTo>
                  <a:pt x="345386" y="399237"/>
                </a:lnTo>
                <a:lnTo>
                  <a:pt x="744622" y="2"/>
                </a:lnTo>
                <a:lnTo>
                  <a:pt x="796865" y="2"/>
                </a:lnTo>
                <a:lnTo>
                  <a:pt x="369206" y="427661"/>
                </a:lnTo>
                <a:lnTo>
                  <a:pt x="369206" y="482624"/>
                </a:lnTo>
                <a:lnTo>
                  <a:pt x="840943" y="954364"/>
                </a:lnTo>
                <a:lnTo>
                  <a:pt x="1309187" y="486116"/>
                </a:lnTo>
                <a:lnTo>
                  <a:pt x="1309187" y="424169"/>
                </a:lnTo>
                <a:lnTo>
                  <a:pt x="885019" y="0"/>
                </a:lnTo>
                <a:lnTo>
                  <a:pt x="937262" y="0"/>
                </a:lnTo>
                <a:lnTo>
                  <a:pt x="1336499" y="399237"/>
                </a:lnTo>
                <a:lnTo>
                  <a:pt x="1396066" y="399237"/>
                </a:lnTo>
                <a:lnTo>
                  <a:pt x="1795300" y="3"/>
                </a:lnTo>
                <a:lnTo>
                  <a:pt x="1847544" y="3"/>
                </a:lnTo>
                <a:lnTo>
                  <a:pt x="1420012" y="427535"/>
                </a:lnTo>
                <a:lnTo>
                  <a:pt x="1420012" y="482750"/>
                </a:lnTo>
                <a:lnTo>
                  <a:pt x="1891623" y="954365"/>
                </a:lnTo>
                <a:lnTo>
                  <a:pt x="2360001" y="485992"/>
                </a:lnTo>
                <a:lnTo>
                  <a:pt x="2360001" y="424295"/>
                </a:lnTo>
                <a:lnTo>
                  <a:pt x="1935698" y="0"/>
                </a:lnTo>
                <a:lnTo>
                  <a:pt x="1987943" y="0"/>
                </a:lnTo>
                <a:lnTo>
                  <a:pt x="2387187" y="399237"/>
                </a:lnTo>
                <a:lnTo>
                  <a:pt x="2446755" y="399237"/>
                </a:lnTo>
                <a:lnTo>
                  <a:pt x="2845991" y="2"/>
                </a:lnTo>
                <a:lnTo>
                  <a:pt x="2898236" y="2"/>
                </a:lnTo>
                <a:lnTo>
                  <a:pt x="2470825" y="427411"/>
                </a:lnTo>
                <a:lnTo>
                  <a:pt x="2470825" y="482875"/>
                </a:lnTo>
                <a:lnTo>
                  <a:pt x="2942310" y="954365"/>
                </a:lnTo>
                <a:lnTo>
                  <a:pt x="3410809" y="485866"/>
                </a:lnTo>
                <a:lnTo>
                  <a:pt x="3410809" y="424419"/>
                </a:lnTo>
                <a:lnTo>
                  <a:pt x="2986386" y="0"/>
                </a:lnTo>
                <a:lnTo>
                  <a:pt x="3038626" y="0"/>
                </a:lnTo>
                <a:lnTo>
                  <a:pt x="3437870" y="399237"/>
                </a:lnTo>
                <a:lnTo>
                  <a:pt x="3497441" y="399237"/>
                </a:lnTo>
                <a:lnTo>
                  <a:pt x="3896667" y="2"/>
                </a:lnTo>
                <a:lnTo>
                  <a:pt x="3948913" y="2"/>
                </a:lnTo>
                <a:lnTo>
                  <a:pt x="3521637" y="427285"/>
                </a:lnTo>
                <a:lnTo>
                  <a:pt x="3521637" y="483001"/>
                </a:lnTo>
                <a:lnTo>
                  <a:pt x="3992987" y="954364"/>
                </a:lnTo>
                <a:lnTo>
                  <a:pt x="4461599" y="485738"/>
                </a:lnTo>
                <a:lnTo>
                  <a:pt x="4461599" y="424543"/>
                </a:lnTo>
                <a:lnTo>
                  <a:pt x="4037068" y="1"/>
                </a:lnTo>
                <a:lnTo>
                  <a:pt x="4089312" y="1"/>
                </a:lnTo>
                <a:lnTo>
                  <a:pt x="4488534" y="399237"/>
                </a:lnTo>
                <a:lnTo>
                  <a:pt x="4548100" y="399237"/>
                </a:lnTo>
                <a:lnTo>
                  <a:pt x="4947332" y="4"/>
                </a:lnTo>
                <a:lnTo>
                  <a:pt x="4999581" y="4"/>
                </a:lnTo>
                <a:lnTo>
                  <a:pt x="4572422" y="427156"/>
                </a:lnTo>
                <a:lnTo>
                  <a:pt x="4572422" y="483126"/>
                </a:lnTo>
                <a:lnTo>
                  <a:pt x="5043667" y="954362"/>
                </a:lnTo>
                <a:lnTo>
                  <a:pt x="5512409" y="485609"/>
                </a:lnTo>
                <a:lnTo>
                  <a:pt x="5512409" y="424674"/>
                </a:lnTo>
                <a:lnTo>
                  <a:pt x="5087742" y="1"/>
                </a:lnTo>
                <a:lnTo>
                  <a:pt x="5139977" y="1"/>
                </a:lnTo>
                <a:lnTo>
                  <a:pt x="5539215" y="399237"/>
                </a:lnTo>
                <a:lnTo>
                  <a:pt x="5598781" y="399237"/>
                </a:lnTo>
                <a:lnTo>
                  <a:pt x="5998007" y="2"/>
                </a:lnTo>
                <a:lnTo>
                  <a:pt x="6050249" y="2"/>
                </a:lnTo>
                <a:lnTo>
                  <a:pt x="5623232" y="427030"/>
                </a:lnTo>
                <a:lnTo>
                  <a:pt x="5623232" y="483255"/>
                </a:lnTo>
                <a:lnTo>
                  <a:pt x="6094326" y="954363"/>
                </a:lnTo>
                <a:lnTo>
                  <a:pt x="6563205" y="485481"/>
                </a:lnTo>
                <a:lnTo>
                  <a:pt x="6563205" y="42479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6724" y="4960137"/>
            <a:ext cx="7764304" cy="1463040"/>
          </a:xfrm>
        </p:spPr>
        <p:txBody>
          <a:bodyPr anchor="ctr">
            <a:normAutofit/>
          </a:bodyPr>
          <a:lstStyle>
            <a:lvl1pPr algn="r">
              <a:defRPr sz="4995" b="0" spc="200" baseline="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01631" y="4960137"/>
            <a:ext cx="3197066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798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6743" indent="0">
              <a:buNone/>
              <a:defRPr sz="1798">
                <a:solidFill>
                  <a:schemeClr val="tx1">
                    <a:tint val="75000"/>
                  </a:schemeClr>
                </a:solidFill>
              </a:defRPr>
            </a:lvl2pPr>
            <a:lvl3pPr marL="913486" indent="0">
              <a:buNone/>
              <a:defRPr sz="1598">
                <a:solidFill>
                  <a:schemeClr val="tx1">
                    <a:tint val="75000"/>
                  </a:schemeClr>
                </a:solidFill>
              </a:defRPr>
            </a:lvl3pPr>
            <a:lvl4pPr marL="1370228" indent="0">
              <a:buNone/>
              <a:defRPr sz="1399">
                <a:solidFill>
                  <a:schemeClr val="tx1">
                    <a:tint val="75000"/>
                  </a:schemeClr>
                </a:solidFill>
              </a:defRPr>
            </a:lvl4pPr>
            <a:lvl5pPr marL="1826971" indent="0">
              <a:buNone/>
              <a:defRPr sz="1399">
                <a:solidFill>
                  <a:schemeClr val="tx1">
                    <a:tint val="75000"/>
                  </a:schemeClr>
                </a:solidFill>
              </a:defRPr>
            </a:lvl5pPr>
            <a:lvl6pPr marL="2283714" indent="0">
              <a:buNone/>
              <a:defRPr sz="1399">
                <a:solidFill>
                  <a:schemeClr val="tx1">
                    <a:tint val="75000"/>
                  </a:schemeClr>
                </a:solidFill>
              </a:defRPr>
            </a:lvl6pPr>
            <a:lvl7pPr marL="2740457" indent="0">
              <a:buNone/>
              <a:defRPr sz="1399">
                <a:solidFill>
                  <a:schemeClr val="tx1">
                    <a:tint val="75000"/>
                  </a:schemeClr>
                </a:solidFill>
              </a:defRPr>
            </a:lvl7pPr>
            <a:lvl8pPr marL="3197200" indent="0">
              <a:buNone/>
              <a:defRPr sz="1399">
                <a:solidFill>
                  <a:schemeClr val="tx1">
                    <a:tint val="75000"/>
                  </a:schemeClr>
                </a:solidFill>
              </a:defRPr>
            </a:lvl8pPr>
            <a:lvl9pPr marL="3653942" indent="0">
              <a:buNone/>
              <a:defRPr sz="139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1015F-7CC6-4D0A-9D87-873EA4C304CC}" type="datetimeFigureOut">
              <a:rPr lang="en-US" smtClean="0"/>
              <a:t>5/30/2016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78106" y="5264106"/>
            <a:ext cx="0" cy="91440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495475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3061" y="585216"/>
            <a:ext cx="9709947" cy="1499616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3061" y="2286000"/>
            <a:ext cx="4749927" cy="402336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3081" y="2286000"/>
            <a:ext cx="4749927" cy="402336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6A301-0538-44EC-B09D-202E1042A48B}" type="datetimeFigureOut">
              <a:rPr lang="en-US" smtClean="0"/>
              <a:t>5/30/2016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0343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23061" y="585216"/>
            <a:ext cx="9709947" cy="1499616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3061" y="2179636"/>
            <a:ext cx="4749927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298" b="0" cap="none" baseline="0">
                <a:solidFill>
                  <a:schemeClr val="accent1"/>
                </a:solidFill>
                <a:latin typeface="+mn-lt"/>
              </a:defRPr>
            </a:lvl1pPr>
            <a:lvl2pPr marL="456743" indent="0">
              <a:buNone/>
              <a:defRPr sz="1998" b="1"/>
            </a:lvl2pPr>
            <a:lvl3pPr marL="913486" indent="0">
              <a:buNone/>
              <a:defRPr sz="1798" b="1"/>
            </a:lvl3pPr>
            <a:lvl4pPr marL="1370228" indent="0">
              <a:buNone/>
              <a:defRPr sz="1598" b="1"/>
            </a:lvl4pPr>
            <a:lvl5pPr marL="1826971" indent="0">
              <a:buNone/>
              <a:defRPr sz="1598" b="1"/>
            </a:lvl5pPr>
            <a:lvl6pPr marL="2283714" indent="0">
              <a:buNone/>
              <a:defRPr sz="1598" b="1"/>
            </a:lvl6pPr>
            <a:lvl7pPr marL="2740457" indent="0">
              <a:buNone/>
              <a:defRPr sz="1598" b="1"/>
            </a:lvl7pPr>
            <a:lvl8pPr marL="3197200" indent="0">
              <a:buNone/>
              <a:defRPr sz="1598" b="1"/>
            </a:lvl8pPr>
            <a:lvl9pPr marL="3653942" indent="0">
              <a:buNone/>
              <a:defRPr sz="1598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3061" y="2967788"/>
            <a:ext cx="4749927" cy="3341572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83081" y="2179636"/>
            <a:ext cx="4749927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298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6743" indent="0">
              <a:buNone/>
              <a:defRPr sz="1998" b="1"/>
            </a:lvl2pPr>
            <a:lvl3pPr marL="913486" indent="0">
              <a:buNone/>
              <a:defRPr sz="1798" b="1"/>
            </a:lvl3pPr>
            <a:lvl4pPr marL="1370228" indent="0">
              <a:buNone/>
              <a:defRPr sz="1598" b="1"/>
            </a:lvl4pPr>
            <a:lvl5pPr marL="1826971" indent="0">
              <a:buNone/>
              <a:defRPr sz="1598" b="1"/>
            </a:lvl5pPr>
            <a:lvl6pPr marL="2283714" indent="0">
              <a:buNone/>
              <a:defRPr sz="1598" b="1"/>
            </a:lvl6pPr>
            <a:lvl7pPr marL="2740457" indent="0">
              <a:buNone/>
              <a:defRPr sz="1598" b="1"/>
            </a:lvl7pPr>
            <a:lvl8pPr marL="3197200" indent="0">
              <a:buNone/>
              <a:defRPr sz="1598" b="1"/>
            </a:lvl8pPr>
            <a:lvl9pPr marL="3653942" indent="0">
              <a:buNone/>
              <a:defRPr sz="1598" b="1"/>
            </a:lvl9pPr>
          </a:lstStyle>
          <a:p>
            <a:pPr marL="0" lvl="0" indent="0" algn="l" defTabSz="913486" rtl="0" eaLnBrk="1" latinLnBrk="0" hangingPunct="1">
              <a:lnSpc>
                <a:spcPct val="90000"/>
              </a:lnSpc>
              <a:spcBef>
                <a:spcPts val="1798"/>
              </a:spcBef>
              <a:buNone/>
            </a:pPr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83081" y="2967788"/>
            <a:ext cx="4749927" cy="3341572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9574A-8875-45EF-8EA2-3CAA0F7ABC4C}" type="datetimeFigureOut">
              <a:rPr lang="en-US" smtClean="0"/>
              <a:t>5/30/2016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99607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F4D4C-5367-4C26-9E2B-D8088D7FCA81}" type="datetimeFigureOut">
              <a:rPr lang="en-US" smtClean="0"/>
              <a:t>5/30/2016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62692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91E96-98B0-4413-9547-46F3504108EF}" type="datetimeFigureOut">
              <a:rPr lang="en-US" smtClean="0"/>
              <a:t>5/30/2016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07288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3061" y="471509"/>
            <a:ext cx="4384548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3996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09047" y="822960"/>
            <a:ext cx="5672509" cy="5184648"/>
          </a:xfrm>
        </p:spPr>
        <p:txBody>
          <a:bodyPr/>
          <a:lstStyle>
            <a:lvl1pPr>
              <a:defRPr sz="2398"/>
            </a:lvl1pPr>
            <a:lvl2pPr>
              <a:defRPr sz="1998"/>
            </a:lvl2pPr>
            <a:lvl3pPr>
              <a:defRPr sz="1598"/>
            </a:lvl3pPr>
            <a:lvl4pPr>
              <a:defRPr sz="1598"/>
            </a:lvl4pPr>
            <a:lvl5pPr>
              <a:defRPr sz="1598"/>
            </a:lvl5pPr>
            <a:lvl6pPr>
              <a:defRPr sz="1598"/>
            </a:lvl6pPr>
            <a:lvl7pPr>
              <a:defRPr sz="1598"/>
            </a:lvl7pPr>
            <a:lvl8pPr>
              <a:defRPr sz="1598"/>
            </a:lvl8pPr>
            <a:lvl9pPr>
              <a:defRPr sz="1598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3061" y="2257506"/>
            <a:ext cx="4384548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599"/>
              </a:spcBef>
              <a:buNone/>
              <a:defRPr sz="1598"/>
            </a:lvl1pPr>
            <a:lvl2pPr marL="456743" indent="0">
              <a:buNone/>
              <a:defRPr sz="1199"/>
            </a:lvl2pPr>
            <a:lvl3pPr marL="913486" indent="0">
              <a:buNone/>
              <a:defRPr sz="999"/>
            </a:lvl3pPr>
            <a:lvl4pPr marL="1370228" indent="0">
              <a:buNone/>
              <a:defRPr sz="899"/>
            </a:lvl4pPr>
            <a:lvl5pPr marL="1826971" indent="0">
              <a:buNone/>
              <a:defRPr sz="899"/>
            </a:lvl5pPr>
            <a:lvl6pPr marL="2283714" indent="0">
              <a:buNone/>
              <a:defRPr sz="899"/>
            </a:lvl6pPr>
            <a:lvl7pPr marL="2740457" indent="0">
              <a:buNone/>
              <a:defRPr sz="899"/>
            </a:lvl7pPr>
            <a:lvl8pPr marL="3197200" indent="0">
              <a:buNone/>
              <a:defRPr sz="899"/>
            </a:lvl8pPr>
            <a:lvl9pPr marL="3653942" indent="0">
              <a:buNone/>
              <a:defRPr sz="899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68B11-C5A8-448C-8CE9-B1A273C79CFC}" type="datetimeFigureOut">
              <a:rPr lang="en-US" smtClean="0"/>
              <a:t>5/30/2016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4344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6724" y="4960138"/>
            <a:ext cx="7764304" cy="1463040"/>
          </a:xfrm>
        </p:spPr>
        <p:txBody>
          <a:bodyPr anchor="ctr">
            <a:normAutofit/>
          </a:bodyPr>
          <a:lstStyle>
            <a:lvl1pPr algn="r">
              <a:defRPr sz="4995" spc="200" baseline="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76255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197"/>
            </a:lvl1pPr>
            <a:lvl2pPr marL="456743" indent="0">
              <a:buNone/>
              <a:defRPr sz="2797"/>
            </a:lvl2pPr>
            <a:lvl3pPr marL="913486" indent="0">
              <a:buNone/>
              <a:defRPr sz="2398"/>
            </a:lvl3pPr>
            <a:lvl4pPr marL="1370228" indent="0">
              <a:buNone/>
              <a:defRPr sz="1998"/>
            </a:lvl4pPr>
            <a:lvl5pPr marL="1826971" indent="0">
              <a:buNone/>
              <a:defRPr sz="1998"/>
            </a:lvl5pPr>
            <a:lvl6pPr marL="2283714" indent="0">
              <a:buNone/>
              <a:defRPr sz="1998"/>
            </a:lvl6pPr>
            <a:lvl7pPr marL="2740457" indent="0">
              <a:buNone/>
              <a:defRPr sz="1998"/>
            </a:lvl7pPr>
            <a:lvl8pPr marL="3197200" indent="0">
              <a:buNone/>
              <a:defRPr sz="1998"/>
            </a:lvl8pPr>
            <a:lvl9pPr marL="3653942" indent="0">
              <a:buNone/>
              <a:defRPr sz="1998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01631" y="4960138"/>
            <a:ext cx="3197066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798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6743" indent="0">
              <a:buNone/>
              <a:defRPr sz="1399"/>
            </a:lvl2pPr>
            <a:lvl3pPr marL="913486" indent="0">
              <a:buNone/>
              <a:defRPr sz="1199"/>
            </a:lvl3pPr>
            <a:lvl4pPr marL="1370228" indent="0">
              <a:buNone/>
              <a:defRPr sz="999"/>
            </a:lvl4pPr>
            <a:lvl5pPr marL="1826971" indent="0">
              <a:buNone/>
              <a:defRPr sz="999"/>
            </a:lvl5pPr>
            <a:lvl6pPr marL="2283714" indent="0">
              <a:buNone/>
              <a:defRPr sz="999"/>
            </a:lvl6pPr>
            <a:lvl7pPr marL="2740457" indent="0">
              <a:buNone/>
              <a:defRPr sz="999"/>
            </a:lvl7pPr>
            <a:lvl8pPr marL="3197200" indent="0">
              <a:buNone/>
              <a:defRPr sz="999"/>
            </a:lvl8pPr>
            <a:lvl9pPr marL="3653942" indent="0">
              <a:buNone/>
              <a:defRPr sz="999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16CA0-919D-4A49-9C8A-62FDFB3A5183}" type="datetimeFigureOut">
              <a:rPr lang="en-US" smtClean="0"/>
              <a:t>5/30/2016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78107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747040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73815-2707-4475-8F1A-B873CB631BB4}" type="datetimeFigureOut">
              <a:rPr lang="en-US" smtClean="0"/>
              <a:t>5/30/2016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46036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15811" y="762000"/>
            <a:ext cx="2626162" cy="5410200"/>
          </a:xfrm>
        </p:spPr>
        <p:txBody>
          <a:bodyPr vert="eaVert" lIns="45720" tIns="91440" rIns="45720" bIns="91440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89568" y="762000"/>
            <a:ext cx="7574002" cy="541020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AFB99-0EAB-4182-AFF8-E214C82A68F6}" type="datetimeFigureOut">
              <a:rPr lang="en-US" smtClean="0"/>
              <a:t>5/30/2016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47923" y="59739"/>
            <a:ext cx="0" cy="913448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083875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Shape 5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标题文本</a:t>
            </a:r>
          </a:p>
        </p:txBody>
      </p:sp>
      <p:sp>
        <p:nvSpPr>
          <p:cNvPr id="59" name="Shape 5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96005943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标题文本</a:t>
            </a:r>
          </a:p>
        </p:txBody>
      </p:sp>
      <p:sp>
        <p:nvSpPr>
          <p:cNvPr id="22" name="Shape 22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23" name="Shape 2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10284571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3061" y="585216"/>
            <a:ext cx="9709947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3062" y="2286000"/>
            <a:ext cx="9709946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3061" y="6470704"/>
            <a:ext cx="2151898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9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90298CD5-6C1E-4009-B41F-6DF62E31D3BE}" type="datetimeFigureOut">
              <a:rPr lang="en-US" smtClean="0"/>
              <a:pPr/>
              <a:t>5/30/2016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37887" y="6470704"/>
            <a:ext cx="5895311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9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26045" y="6470704"/>
            <a:ext cx="972652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9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1206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365655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  <p:sldLayoutId id="2147483700" r:id="rId12"/>
    <p:sldLayoutId id="2147483701" r:id="rId13"/>
  </p:sldLayoutIdLst>
  <p:txStyles>
    <p:titleStyle>
      <a:lvl1pPr algn="l" defTabSz="913486" rtl="0" eaLnBrk="1" latinLnBrk="0" hangingPunct="1">
        <a:lnSpc>
          <a:spcPct val="80000"/>
        </a:lnSpc>
        <a:spcBef>
          <a:spcPct val="0"/>
        </a:spcBef>
        <a:buNone/>
        <a:defRPr sz="4995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349" indent="-91349" algn="l" defTabSz="913486" rtl="0" eaLnBrk="1" latinLnBrk="0" hangingPunct="1">
        <a:lnSpc>
          <a:spcPct val="90000"/>
        </a:lnSpc>
        <a:spcBef>
          <a:spcPts val="1199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198" kern="1200">
          <a:solidFill>
            <a:schemeClr val="tx1"/>
          </a:solidFill>
          <a:latin typeface="+mn-lt"/>
          <a:ea typeface="+mn-ea"/>
          <a:cs typeface="+mn-cs"/>
        </a:defRPr>
      </a:lvl1pPr>
      <a:lvl2pPr marL="264911" indent="-137023" algn="l" defTabSz="913486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798" kern="1200">
          <a:solidFill>
            <a:schemeClr val="tx1"/>
          </a:solidFill>
          <a:latin typeface="+mn-lt"/>
          <a:ea typeface="+mn-ea"/>
          <a:cs typeface="+mn-cs"/>
        </a:defRPr>
      </a:lvl2pPr>
      <a:lvl3pPr marL="447608" indent="-137023" algn="l" defTabSz="913486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399" kern="1200">
          <a:solidFill>
            <a:schemeClr val="tx1"/>
          </a:solidFill>
          <a:latin typeface="+mn-lt"/>
          <a:ea typeface="+mn-ea"/>
          <a:cs typeface="+mn-cs"/>
        </a:defRPr>
      </a:lvl3pPr>
      <a:lvl4pPr marL="593766" indent="-137023" algn="l" defTabSz="913486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399" kern="1200">
          <a:solidFill>
            <a:schemeClr val="tx1"/>
          </a:solidFill>
          <a:latin typeface="+mn-lt"/>
          <a:ea typeface="+mn-ea"/>
          <a:cs typeface="+mn-cs"/>
        </a:defRPr>
      </a:lvl4pPr>
      <a:lvl5pPr marL="776463" indent="-137023" algn="l" defTabSz="913486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399" kern="1200">
          <a:solidFill>
            <a:schemeClr val="tx1"/>
          </a:solidFill>
          <a:latin typeface="+mn-lt"/>
          <a:ea typeface="+mn-ea"/>
          <a:cs typeface="+mn-cs"/>
        </a:defRPr>
      </a:lvl5pPr>
      <a:lvl6pPr marL="913486" indent="-137023" algn="l" defTabSz="913486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399" kern="1200">
          <a:solidFill>
            <a:schemeClr val="tx1"/>
          </a:solidFill>
          <a:latin typeface="+mn-lt"/>
          <a:ea typeface="+mn-ea"/>
          <a:cs typeface="+mn-cs"/>
        </a:defRPr>
      </a:lvl6pPr>
      <a:lvl7pPr marL="1059643" indent="-137023" algn="l" defTabSz="913486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399" kern="1200">
          <a:solidFill>
            <a:schemeClr val="tx1"/>
          </a:solidFill>
          <a:latin typeface="+mn-lt"/>
          <a:ea typeface="+mn-ea"/>
          <a:cs typeface="+mn-cs"/>
        </a:defRPr>
      </a:lvl7pPr>
      <a:lvl8pPr marL="1214936" indent="-137023" algn="l" defTabSz="913486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399" kern="1200">
          <a:solidFill>
            <a:schemeClr val="tx1"/>
          </a:solidFill>
          <a:latin typeface="+mn-lt"/>
          <a:ea typeface="+mn-ea"/>
          <a:cs typeface="+mn-cs"/>
        </a:defRPr>
      </a:lvl8pPr>
      <a:lvl9pPr marL="1361094" indent="-137023" algn="l" defTabSz="913486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3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3486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1pPr>
      <a:lvl2pPr marL="456743" algn="l" defTabSz="913486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2pPr>
      <a:lvl3pPr marL="913486" algn="l" defTabSz="913486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3pPr>
      <a:lvl4pPr marL="1370228" algn="l" defTabSz="913486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4pPr>
      <a:lvl5pPr marL="1826971" algn="l" defTabSz="913486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5pPr>
      <a:lvl6pPr marL="2283714" algn="l" defTabSz="913486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6pPr>
      <a:lvl7pPr marL="2740457" algn="l" defTabSz="913486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7pPr>
      <a:lvl8pPr marL="3197200" algn="l" defTabSz="913486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8pPr>
      <a:lvl9pPr marL="3653942" algn="l" defTabSz="913486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Relationship Id="rId4" Type="http://schemas.openxmlformats.org/officeDocument/2006/relationships/chart" Target="../charts/char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2.xml"/><Relationship Id="rId4" Type="http://schemas.openxmlformats.org/officeDocument/2006/relationships/chart" Target="../charts/char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8.jpg"/><Relationship Id="rId5" Type="http://schemas.openxmlformats.org/officeDocument/2006/relationships/image" Target="../media/image17.jpeg"/><Relationship Id="rId4" Type="http://schemas.openxmlformats.org/officeDocument/2006/relationships/image" Target="../media/image16.jp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16.xml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3.jpg"/><Relationship Id="rId4" Type="http://schemas.openxmlformats.org/officeDocument/2006/relationships/image" Target="../media/image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Relationship Id="rId5" Type="http://schemas.openxmlformats.org/officeDocument/2006/relationships/slide" Target="slide12.xml"/><Relationship Id="rId4" Type="http://schemas.openxmlformats.org/officeDocument/2006/relationships/slide" Target="slide1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" Target="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" Target="slide16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5.xml"/><Relationship Id="rId4" Type="http://schemas.openxmlformats.org/officeDocument/2006/relationships/image" Target="../media/image2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" Target="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jpg"/><Relationship Id="rId4" Type="http://schemas.openxmlformats.org/officeDocument/2006/relationships/image" Target="../media/image26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0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.jpeg"/><Relationship Id="rId4" Type="http://schemas.openxmlformats.org/officeDocument/2006/relationships/image" Target="../media/image3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slideLayout" Target="../slideLayouts/slideLayout13.xml"/><Relationship Id="rId1" Type="http://schemas.openxmlformats.org/officeDocument/2006/relationships/video" Target="file:///C:\Users\Administrator\Desktop\New%20Rolex%20Cosmograph%20Daytona%20&#8211;%20Baselworld%202016_HD.mp4" TargetMode="External"/><Relationship Id="rId5" Type="http://schemas.openxmlformats.org/officeDocument/2006/relationships/image" Target="../media/image3.jpeg"/><Relationship Id="rId4" Type="http://schemas.openxmlformats.org/officeDocument/2006/relationships/hyperlink" Target="file:///D:\Rolex\New%20Rolex%20Cosmograph%20Daytona%20&#8211;%20Baselworld%202016_HD.mp4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.jpeg"/><Relationship Id="rId4" Type="http://schemas.openxmlformats.org/officeDocument/2006/relationships/image" Target="../media/image38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.jpeg"/><Relationship Id="rId4" Type="http://schemas.openxmlformats.org/officeDocument/2006/relationships/image" Target="../media/image41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slideLayout" Target="../slideLayouts/slideLayout13.xml"/><Relationship Id="rId1" Type="http://schemas.openxmlformats.org/officeDocument/2006/relationships/video" Target="file:///C:\Users\Administrator\Desktop\Rolex%20-%20People%20Behind%20The%20Perfection_HD.mp4" TargetMode="External"/><Relationship Id="rId4" Type="http://schemas.openxmlformats.org/officeDocument/2006/relationships/image" Target="../media/image3.jpe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hyperlink" Target="http://www.fhschools.com/bbs/read.asp?id=6851" TargetMode="External"/><Relationship Id="rId3" Type="http://schemas.openxmlformats.org/officeDocument/2006/relationships/hyperlink" Target="http://bbs.hupu.com/1580543-159.html" TargetMode="External"/><Relationship Id="rId7" Type="http://schemas.openxmlformats.org/officeDocument/2006/relationships/hyperlink" Target="http://zh.climate-data.org/location/993911/" TargetMode="External"/><Relationship Id="rId12" Type="http://schemas.openxmlformats.org/officeDocument/2006/relationships/image" Target="../media/image3.jpeg"/><Relationship Id="rId2" Type="http://schemas.openxmlformats.org/officeDocument/2006/relationships/hyperlink" Target="https://zh.wikipedia.org/wiki/Portal:%E7%91%9E%E5%A3%AB" TargetMode="Externa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://forex.hexun.com/2015-01-23/172695377.html" TargetMode="External"/><Relationship Id="rId11" Type="http://schemas.openxmlformats.org/officeDocument/2006/relationships/hyperlink" Target="http://www.myswitzerland.com/zo-tw/destinations/nature-parks-unesco.html" TargetMode="External"/><Relationship Id="rId5" Type="http://schemas.openxmlformats.org/officeDocument/2006/relationships/hyperlink" Target="http://hk.aboluowang.com/2015/0117/501175.html" TargetMode="External"/><Relationship Id="rId10" Type="http://schemas.openxmlformats.org/officeDocument/2006/relationships/hyperlink" Target="https://zh.wikipedia.org/wiki/%E7%91%9E%E5%A3%AB#.E6.B0.94.E5.80.99" TargetMode="External"/><Relationship Id="rId4" Type="http://schemas.openxmlformats.org/officeDocument/2006/relationships/hyperlink" Target="http://lovegeo.blogspot.tw/2015/08/blog-post_46.html" TargetMode="External"/><Relationship Id="rId9" Type="http://schemas.openxmlformats.org/officeDocument/2006/relationships/hyperlink" Target="http://www.swissinfo.ch/chi/%E7%9C%8B%E5%9B%BE%E8%AF%B4%E8%AF%9D_%E4%BB%8E9%E5%BC%A0%E5%9B%BE%E8%A1%A8%E7%9C%8B%E7%91%9E%E5%A3%AB%E4%BA%BA%E5%8F%A3%E5%8F%98%E8%BF%81-%E5%A4%9A%E5%8F%98%E5%8C%96-%E8%80%81%E9%BE%84%E5%8C%96/41126140" TargetMode="Externa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hyperlink" Target="https://www.youtube.com/watch?v=l0D9OWiQAx4" TargetMode="External"/><Relationship Id="rId7" Type="http://schemas.openxmlformats.org/officeDocument/2006/relationships/hyperlink" Target="http://ww.daliulian.net/cat79/node1044368" TargetMode="External"/><Relationship Id="rId2" Type="http://schemas.openxmlformats.org/officeDocument/2006/relationships/hyperlink" Target="https://www.youtube.com/watch?v=Hp5isXYhlaU" TargetMode="External"/><Relationship Id="rId1" Type="http://schemas.openxmlformats.org/officeDocument/2006/relationships/slideLayout" Target="../slideLayouts/slideLayout13.xml"/><Relationship Id="rId6" Type="http://schemas.openxmlformats.org/officeDocument/2006/relationships/hyperlink" Target="http://www.appledaily.com.tw/appledaily/article/forum/20150825/36740542/" TargetMode="External"/><Relationship Id="rId5" Type="http://schemas.openxmlformats.org/officeDocument/2006/relationships/hyperlink" Target="https://zh.wikipedia.org/wiki/%E5%8A%B3%E5%8A%9B%E5%A3%AB" TargetMode="External"/><Relationship Id="rId4" Type="http://schemas.openxmlformats.org/officeDocument/2006/relationships/hyperlink" Target="http://www.rolex.com/zh-hant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456724" y="5080787"/>
            <a:ext cx="7764304" cy="1463040"/>
          </a:xfrm>
        </p:spPr>
        <p:txBody>
          <a:bodyPr>
            <a:normAutofit/>
          </a:bodyPr>
          <a:lstStyle/>
          <a:p>
            <a:r>
              <a:rPr lang="en-US" sz="7200" dirty="0" smtClean="0">
                <a:latin typeface="Algerian" panose="04020705040A02060702" pitchFamily="82" charset="0"/>
              </a:rPr>
              <a:t>Switzerland</a:t>
            </a:r>
            <a:endParaRPr lang="en-US" sz="7200" dirty="0">
              <a:latin typeface="Algerian" panose="04020705040A02060702" pitchFamily="82" charset="0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subTitle" idx="1"/>
          </p:nvPr>
        </p:nvSpPr>
        <p:spPr>
          <a:xfrm>
            <a:off x="8601631" y="4960136"/>
            <a:ext cx="3197066" cy="173911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Group 8</a:t>
            </a:r>
          </a:p>
          <a:p>
            <a:r>
              <a:rPr lang="en-US" dirty="0" smtClean="0"/>
              <a:t>G</a:t>
            </a:r>
            <a:r>
              <a:rPr lang="en-US" altLang="zh-CN" dirty="0" smtClean="0"/>
              <a:t>eorgina</a:t>
            </a:r>
          </a:p>
          <a:p>
            <a:r>
              <a:rPr lang="en-US" dirty="0" smtClean="0"/>
              <a:t>J</a:t>
            </a:r>
            <a:r>
              <a:rPr lang="en-US" altLang="zh-CN" dirty="0" smtClean="0"/>
              <a:t>oyce</a:t>
            </a:r>
          </a:p>
          <a:p>
            <a:r>
              <a:rPr lang="en-US" altLang="zh-CN" dirty="0" smtClean="0"/>
              <a:t>Penny</a:t>
            </a:r>
          </a:p>
          <a:p>
            <a:r>
              <a:rPr lang="en-US" altLang="zh-CN" dirty="0" smtClean="0"/>
              <a:t>Betty</a:t>
            </a:r>
          </a:p>
          <a:p>
            <a:r>
              <a:rPr lang="en-US" altLang="zh-CN" dirty="0" smtClean="0"/>
              <a:t>Emily</a:t>
            </a:r>
            <a:endParaRPr lang="en-US" altLang="zh-CN" dirty="0" smtClean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43" b="6867"/>
          <a:stretch/>
        </p:blipFill>
        <p:spPr>
          <a:xfrm>
            <a:off x="0" y="0"/>
            <a:ext cx="12179300" cy="482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4488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Light" panose="020E0507020206020404" pitchFamily="34" charset="0"/>
              </a:rPr>
              <a:t>outline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pperplate Gothic Light" panose="020E0507020206020404" pitchFamily="34" charset="0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023060" y="2355850"/>
            <a:ext cx="7746289" cy="368300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US" sz="3600" dirty="0">
                <a:latin typeface="Century Gothic" panose="020B0502020202020204" pitchFamily="34" charset="0"/>
              </a:rPr>
              <a:t> </a:t>
            </a:r>
            <a:r>
              <a:rPr lang="en-US" sz="3600" dirty="0" smtClean="0">
                <a:latin typeface="Century Gothic" panose="020B0502020202020204" pitchFamily="34" charset="0"/>
              </a:rPr>
              <a:t>Overview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3600" dirty="0">
                <a:latin typeface="Century Gothic" panose="020B0502020202020204" pitchFamily="34" charset="0"/>
              </a:rPr>
              <a:t> </a:t>
            </a:r>
            <a:r>
              <a:rPr lang="en-US" sz="3600" dirty="0" smtClean="0">
                <a:latin typeface="Century Gothic" panose="020B0502020202020204" pitchFamily="34" charset="0"/>
              </a:rPr>
              <a:t>Economy</a:t>
            </a:r>
            <a:endParaRPr lang="en-US" sz="3600" dirty="0" smtClean="0">
              <a:latin typeface="Century Gothic" panose="020B0502020202020204" pitchFamily="34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n-US" sz="3600" dirty="0">
                <a:latin typeface="Century Gothic" panose="020B0502020202020204" pitchFamily="34" charset="0"/>
              </a:rPr>
              <a:t> </a:t>
            </a:r>
            <a:r>
              <a:rPr lang="en-US" sz="3600" dirty="0" smtClean="0">
                <a:latin typeface="Century Gothic" panose="020B0502020202020204" pitchFamily="34" charset="0"/>
              </a:rPr>
              <a:t>Representative Company</a:t>
            </a:r>
          </a:p>
          <a:p>
            <a:pPr marL="0" indent="0">
              <a:buNone/>
            </a:pPr>
            <a:r>
              <a:rPr lang="en-US" sz="3600" dirty="0">
                <a:latin typeface="Century Gothic" panose="020B0502020202020204" pitchFamily="34" charset="0"/>
              </a:rPr>
              <a:t> </a:t>
            </a:r>
            <a:r>
              <a:rPr lang="en-US" sz="3600" dirty="0" smtClean="0">
                <a:latin typeface="Century Gothic" panose="020B0502020202020204" pitchFamily="34" charset="0"/>
              </a:rPr>
              <a:t>       </a:t>
            </a:r>
            <a:r>
              <a:rPr lang="en-US" altLang="zh-CN" sz="3600" dirty="0" smtClean="0">
                <a:latin typeface="Century Gothic" panose="020B0502020202020204" pitchFamily="34" charset="0"/>
              </a:rPr>
              <a:t>—— Rolex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3600" dirty="0">
                <a:latin typeface="Century Gothic" panose="020B0502020202020204" pitchFamily="34" charset="0"/>
              </a:rPr>
              <a:t> </a:t>
            </a:r>
            <a:r>
              <a:rPr lang="en-US" sz="3600" dirty="0" smtClean="0">
                <a:latin typeface="Century Gothic" panose="020B0502020202020204" pitchFamily="34" charset="0"/>
              </a:rPr>
              <a:t>Reference</a:t>
            </a:r>
          </a:p>
          <a:p>
            <a:pPr>
              <a:buFont typeface="Wingdings" panose="05000000000000000000" pitchFamily="2" charset="2"/>
              <a:buChar char="v"/>
            </a:pPr>
            <a:endParaRPr lang="en-US" sz="3600" dirty="0">
              <a:latin typeface="Century Gothic" panose="020B0502020202020204" pitchFamily="34" charset="0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1250" y="5269230"/>
            <a:ext cx="1854200" cy="1483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485135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91311" y="572516"/>
            <a:ext cx="9709947" cy="1499616"/>
          </a:xfrm>
        </p:spPr>
        <p:txBody>
          <a:bodyPr>
            <a:norm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Light" panose="020E0507020206020404" pitchFamily="34" charset="0"/>
              </a:rPr>
              <a:t>overview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pperplate Gothic Light" panose="020E0507020206020404" pitchFamily="34" charset="0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219912" y="2199132"/>
            <a:ext cx="2577388" cy="4354068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US" sz="2800" dirty="0" smtClean="0">
                <a:latin typeface="Century Gothic" panose="020B0502020202020204" pitchFamily="34" charset="0"/>
              </a:rPr>
              <a:t> Geography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800" dirty="0" smtClean="0">
                <a:latin typeface="Century Gothic" panose="020B0502020202020204" pitchFamily="34" charset="0"/>
              </a:rPr>
              <a:t> Politics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800" dirty="0" smtClean="0">
                <a:latin typeface="Century Gothic" panose="020B0502020202020204" pitchFamily="34" charset="0"/>
              </a:rPr>
              <a:t> Currency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800" dirty="0" smtClean="0">
                <a:latin typeface="Century Gothic" panose="020B0502020202020204" pitchFamily="34" charset="0"/>
              </a:rPr>
              <a:t> Weather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800" dirty="0" smtClean="0">
                <a:latin typeface="Century Gothic" panose="020B0502020202020204" pitchFamily="34" charset="0"/>
              </a:rPr>
              <a:t> Population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800" dirty="0" smtClean="0">
                <a:latin typeface="Century Gothic" panose="020B0502020202020204" pitchFamily="34" charset="0"/>
              </a:rPr>
              <a:t> Language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800" dirty="0" smtClean="0">
                <a:latin typeface="Century Gothic" panose="020B0502020202020204" pitchFamily="34" charset="0"/>
              </a:rPr>
              <a:t> Religion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800" dirty="0" smtClean="0">
                <a:latin typeface="Century Gothic" panose="020B0502020202020204" pitchFamily="34" charset="0"/>
              </a:rPr>
              <a:t> View</a:t>
            </a:r>
          </a:p>
          <a:p>
            <a:pPr>
              <a:buFont typeface="Wingdings" panose="05000000000000000000" pitchFamily="2" charset="2"/>
              <a:buChar char="v"/>
            </a:pPr>
            <a:endParaRPr lang="en-US" sz="2800" dirty="0">
              <a:latin typeface="Century Gothic" panose="020B0502020202020204" pitchFamily="34" charset="0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91" t="7701" r="9216" b="4278"/>
          <a:stretch/>
        </p:blipFill>
        <p:spPr>
          <a:xfrm>
            <a:off x="5200650" y="2072132"/>
            <a:ext cx="6261100" cy="370196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55617353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image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89160" y="1966557"/>
            <a:ext cx="7114779" cy="462336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1250" y="5269230"/>
            <a:ext cx="1854200" cy="148336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Light" panose="020E0507020206020404" pitchFamily="34" charset="0"/>
              </a:rPr>
              <a:t>geography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pperplate Gothic Light" panose="020E0507020206020404" pitchFamily="34" charset="0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3195885" y="1639887"/>
            <a:ext cx="8659565" cy="3932957"/>
            <a:chOff x="3195885" y="1639887"/>
            <a:chExt cx="8659565" cy="3932957"/>
          </a:xfrm>
        </p:grpSpPr>
        <p:sp>
          <p:nvSpPr>
            <p:cNvPr id="120" name="Shape 120"/>
            <p:cNvSpPr/>
            <p:nvPr/>
          </p:nvSpPr>
          <p:spPr>
            <a:xfrm>
              <a:off x="3195885" y="4800600"/>
              <a:ext cx="950665" cy="772244"/>
            </a:xfrm>
            <a:prstGeom prst="ellipse">
              <a:avLst/>
            </a:prstGeom>
            <a:ln w="31750">
              <a:solidFill>
                <a:srgbClr val="3D3D3D"/>
              </a:solidFill>
              <a:miter/>
            </a:ln>
          </p:spPr>
          <p:txBody>
            <a:bodyPr lIns="45719" rIns="45719" anchor="ctr"/>
            <a:lstStyle/>
            <a:p>
              <a:pPr algn="ctr">
                <a:defRPr sz="2400">
                  <a:solidFill>
                    <a:srgbClr val="FF0000"/>
                  </a:solidFill>
                </a:defRPr>
              </a:pPr>
              <a:endParaRPr/>
            </a:p>
          </p:txBody>
        </p:sp>
        <p:grpSp>
          <p:nvGrpSpPr>
            <p:cNvPr id="123" name="Group 123"/>
            <p:cNvGrpSpPr/>
            <p:nvPr/>
          </p:nvGrpSpPr>
          <p:grpSpPr>
            <a:xfrm>
              <a:off x="4069258" y="2152650"/>
              <a:ext cx="6241406" cy="2884609"/>
              <a:chOff x="0" y="0"/>
              <a:chExt cx="6547941" cy="3969441"/>
            </a:xfrm>
          </p:grpSpPr>
          <p:sp>
            <p:nvSpPr>
              <p:cNvPr id="121" name="Shape 121"/>
              <p:cNvSpPr/>
              <p:nvPr/>
            </p:nvSpPr>
            <p:spPr>
              <a:xfrm>
                <a:off x="2083445" y="0"/>
                <a:ext cx="4464497" cy="3528392"/>
              </a:xfrm>
              <a:prstGeom prst="rect">
                <a:avLst/>
              </a:prstGeom>
              <a:noFill/>
              <a:ln w="25400" cap="flat">
                <a:solidFill>
                  <a:srgbClr val="3D3D3D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 sz="24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22" name="Shape 122"/>
              <p:cNvSpPr/>
              <p:nvPr/>
            </p:nvSpPr>
            <p:spPr>
              <a:xfrm>
                <a:off x="0" y="661573"/>
                <a:ext cx="1711420" cy="330786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16904" y="0"/>
                    </a:lnTo>
                    <a:lnTo>
                      <a:pt x="0" y="21600"/>
                    </a:lnTo>
                  </a:path>
                </a:pathLst>
              </a:custGeom>
              <a:noFill/>
              <a:ln w="25400" cap="flat">
                <a:solidFill>
                  <a:srgbClr val="3D3D3D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 sz="24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</p:grpSp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59450" y="1639887"/>
              <a:ext cx="6096000" cy="3209925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</p:grpSp>
    </p:spTree>
  </p:cSld>
  <p:clrMapOvr>
    <a:masterClrMapping/>
  </p:clrMapOvr>
  <p:transition spd="slow">
    <p:push dir="u"/>
  </p:transition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image3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07219" y="1996385"/>
            <a:ext cx="7300232" cy="44590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8" name="Shape 128"/>
          <p:cNvSpPr/>
          <p:nvPr/>
        </p:nvSpPr>
        <p:spPr>
          <a:xfrm>
            <a:off x="9068593" y="3369241"/>
            <a:ext cx="2526507" cy="12557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/>
          <a:p>
            <a:pPr>
              <a:lnSpc>
                <a:spcPct val="90000"/>
              </a:lnSpc>
              <a:defRPr sz="2400"/>
            </a:pPr>
            <a:r>
              <a:rPr sz="2800" dirty="0">
                <a:latin typeface="Century Gothic" panose="020B0502020202020204" pitchFamily="34" charset="0"/>
              </a:rPr>
              <a:t>States</a:t>
            </a:r>
            <a:r>
              <a:rPr sz="2800" dirty="0" smtClean="0">
                <a:latin typeface="Century Gothic" panose="020B0502020202020204" pitchFamily="34" charset="0"/>
              </a:rPr>
              <a:t>:</a:t>
            </a:r>
            <a:r>
              <a:rPr lang="en-US" sz="2800" dirty="0" smtClean="0">
                <a:latin typeface="Century Gothic" panose="020B0502020202020204" pitchFamily="34" charset="0"/>
              </a:rPr>
              <a:t> </a:t>
            </a:r>
            <a:r>
              <a:rPr sz="2800" dirty="0" smtClean="0">
                <a:latin typeface="Century Gothic" panose="020B0502020202020204" pitchFamily="34" charset="0"/>
              </a:rPr>
              <a:t>26</a:t>
            </a:r>
            <a:endParaRPr sz="2800" dirty="0">
              <a:latin typeface="Century Gothic" panose="020B0502020202020204" pitchFamily="34" charset="0"/>
            </a:endParaRPr>
          </a:p>
          <a:p>
            <a:pPr>
              <a:lnSpc>
                <a:spcPct val="90000"/>
              </a:lnSpc>
              <a:defRPr sz="2400"/>
            </a:pPr>
            <a:endParaRPr sz="2800" dirty="0">
              <a:latin typeface="Century Gothic" panose="020B0502020202020204" pitchFamily="34" charset="0"/>
            </a:endParaRPr>
          </a:p>
          <a:p>
            <a:pPr>
              <a:lnSpc>
                <a:spcPct val="90000"/>
              </a:lnSpc>
              <a:defRPr sz="2400"/>
            </a:pPr>
            <a:r>
              <a:rPr sz="2800" dirty="0">
                <a:latin typeface="Century Gothic" panose="020B0502020202020204" pitchFamily="34" charset="0"/>
              </a:rPr>
              <a:t>Capital</a:t>
            </a:r>
            <a:r>
              <a:rPr sz="2800" dirty="0" smtClean="0">
                <a:latin typeface="Century Gothic" panose="020B0502020202020204" pitchFamily="34" charset="0"/>
              </a:rPr>
              <a:t>:</a:t>
            </a:r>
            <a:r>
              <a:rPr lang="en-US" sz="2800" dirty="0" smtClean="0">
                <a:latin typeface="Century Gothic" panose="020B0502020202020204" pitchFamily="34" charset="0"/>
              </a:rPr>
              <a:t> </a:t>
            </a:r>
            <a:r>
              <a:rPr sz="2800" dirty="0" smtClean="0">
                <a:latin typeface="Century Gothic" panose="020B0502020202020204" pitchFamily="34" charset="0"/>
              </a:rPr>
              <a:t>Bern</a:t>
            </a:r>
            <a:endParaRPr sz="2800" dirty="0">
              <a:latin typeface="Century Gothic" panose="020B0502020202020204" pitchFamily="34" charset="0"/>
            </a:endParaRPr>
          </a:p>
        </p:txBody>
      </p:sp>
      <p:sp>
        <p:nvSpPr>
          <p:cNvPr id="129" name="Shape 129"/>
          <p:cNvSpPr/>
          <p:nvPr/>
        </p:nvSpPr>
        <p:spPr>
          <a:xfrm>
            <a:off x="3552675" y="3814316"/>
            <a:ext cx="720082" cy="720081"/>
          </a:xfrm>
          <a:prstGeom prst="ellipse">
            <a:avLst/>
          </a:prstGeom>
          <a:ln w="44450">
            <a:solidFill>
              <a:srgbClr val="FF0000"/>
            </a:solidFill>
            <a:miter/>
          </a:ln>
        </p:spPr>
        <p:txBody>
          <a:bodyPr lIns="45719" rIns="45719" anchor="ctr"/>
          <a:lstStyle/>
          <a:p>
            <a:pPr algn="ctr">
              <a:defRPr sz="24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1250" y="5269230"/>
            <a:ext cx="1854200" cy="148336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Light" panose="020E0507020206020404" pitchFamily="34" charset="0"/>
              </a:rPr>
              <a:t>politics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pperplate Gothic Light" panose="020E0507020206020404" pitchFamily="34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4349" y="615000"/>
            <a:ext cx="2987461" cy="45513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8" grpId="1" animBg="1" advAuto="0"/>
      <p:bldP spid="129" grpId="2" animBg="1" advAuto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Shape 131"/>
          <p:cNvSpPr>
            <a:spLocks noGrp="1"/>
          </p:cNvSpPr>
          <p:nvPr>
            <p:ph type="title"/>
          </p:nvPr>
        </p:nvSpPr>
        <p:spPr>
          <a:xfrm>
            <a:off x="968771" y="959320"/>
            <a:ext cx="9753601" cy="776883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Light" panose="020E0507020206020404" pitchFamily="34" charset="0"/>
              </a:rPr>
              <a:t>C</a:t>
            </a:r>
            <a:r>
              <a:rPr sz="6000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Light" panose="020E0507020206020404" pitchFamily="34" charset="0"/>
              </a:rPr>
              <a:t>urrency</a:t>
            </a:r>
          </a:p>
        </p:txBody>
      </p:sp>
      <p:pic>
        <p:nvPicPr>
          <p:cNvPr id="132" name="image4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 rot="21222791">
            <a:off x="806069" y="2033564"/>
            <a:ext cx="5619761" cy="343760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3" name="image5.jpe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 rot="356495">
            <a:off x="3636177" y="2753394"/>
            <a:ext cx="5921947" cy="363310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34" name="Shape 134"/>
          <p:cNvSpPr/>
          <p:nvPr/>
        </p:nvSpPr>
        <p:spPr>
          <a:xfrm>
            <a:off x="8214269" y="1078698"/>
            <a:ext cx="3888433" cy="12557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>
              <a:lnSpc>
                <a:spcPct val="90000"/>
              </a:lnSpc>
              <a:defRPr sz="2400"/>
            </a:pPr>
            <a:r>
              <a:rPr sz="2800" dirty="0">
                <a:latin typeface="Century Gothic" panose="020B0502020202020204" pitchFamily="34" charset="0"/>
              </a:rPr>
              <a:t>CHF</a:t>
            </a:r>
            <a:r>
              <a:rPr sz="2800" dirty="0" smtClean="0">
                <a:latin typeface="Century Gothic" panose="020B0502020202020204" pitchFamily="34" charset="0"/>
              </a:rPr>
              <a:t>:</a:t>
            </a:r>
            <a:r>
              <a:rPr lang="en-US" sz="2800" dirty="0" smtClean="0">
                <a:latin typeface="Century Gothic" panose="020B0502020202020204" pitchFamily="34" charset="0"/>
              </a:rPr>
              <a:t> </a:t>
            </a:r>
            <a:r>
              <a:rPr sz="2800" dirty="0" smtClean="0">
                <a:latin typeface="Century Gothic" panose="020B0502020202020204" pitchFamily="34" charset="0"/>
              </a:rPr>
              <a:t>TWD </a:t>
            </a:r>
            <a:r>
              <a:rPr sz="2800" dirty="0">
                <a:latin typeface="Century Gothic" panose="020B0502020202020204" pitchFamily="34" charset="0"/>
              </a:rPr>
              <a:t>1:33.6</a:t>
            </a:r>
          </a:p>
          <a:p>
            <a:pPr>
              <a:lnSpc>
                <a:spcPct val="90000"/>
              </a:lnSpc>
              <a:defRPr sz="2400"/>
            </a:pPr>
            <a:endParaRPr sz="2800" dirty="0">
              <a:latin typeface="Century Gothic" panose="020B0502020202020204" pitchFamily="34" charset="0"/>
            </a:endParaRPr>
          </a:p>
          <a:p>
            <a:pPr>
              <a:lnSpc>
                <a:spcPct val="90000"/>
              </a:lnSpc>
              <a:defRPr sz="2400"/>
            </a:pPr>
            <a:r>
              <a:rPr sz="2800" dirty="0">
                <a:latin typeface="Century Gothic" panose="020B0502020202020204" pitchFamily="34" charset="0"/>
              </a:rPr>
              <a:t>CHF</a:t>
            </a:r>
            <a:r>
              <a:rPr sz="2800" dirty="0" smtClean="0">
                <a:latin typeface="Century Gothic" panose="020B0502020202020204" pitchFamily="34" charset="0"/>
              </a:rPr>
              <a:t>:</a:t>
            </a:r>
            <a:r>
              <a:rPr lang="en-US" sz="2800" dirty="0" smtClean="0">
                <a:latin typeface="Century Gothic" panose="020B0502020202020204" pitchFamily="34" charset="0"/>
              </a:rPr>
              <a:t> </a:t>
            </a:r>
            <a:r>
              <a:rPr sz="2800" dirty="0" smtClean="0">
                <a:latin typeface="Century Gothic" panose="020B0502020202020204" pitchFamily="34" charset="0"/>
              </a:rPr>
              <a:t>USD  </a:t>
            </a:r>
            <a:r>
              <a:rPr sz="2800" dirty="0">
                <a:latin typeface="Century Gothic" panose="020B0502020202020204" pitchFamily="34" charset="0"/>
              </a:rPr>
              <a:t>1:1.04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1250" y="5269230"/>
            <a:ext cx="1854200" cy="1483360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2" grpId="1" animBg="1" advAuto="0"/>
      <p:bldP spid="133" grpId="2" animBg="1" advAuto="0"/>
      <p:bldP spid="134" grpId="3" animBg="1" advAuto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Shape 136"/>
          <p:cNvSpPr>
            <a:spLocks noGrp="1"/>
          </p:cNvSpPr>
          <p:nvPr>
            <p:ph type="title"/>
          </p:nvPr>
        </p:nvSpPr>
        <p:spPr>
          <a:xfrm>
            <a:off x="926480" y="861739"/>
            <a:ext cx="9753601" cy="93610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Light" panose="020E0507020206020404" pitchFamily="34" charset="0"/>
              </a:rPr>
              <a:t>W</a:t>
            </a:r>
            <a:r>
              <a:rPr sz="6000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Light" panose="020E0507020206020404" pitchFamily="34" charset="0"/>
              </a:rPr>
              <a:t>eather</a:t>
            </a:r>
          </a:p>
        </p:txBody>
      </p:sp>
      <p:pic>
        <p:nvPicPr>
          <p:cNvPr id="137" name="image6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60973" y="1927939"/>
            <a:ext cx="6497128" cy="4701164"/>
          </a:xfrm>
          <a:prstGeom prst="rect">
            <a:avLst/>
          </a:prstGeom>
          <a:ln w="12700">
            <a:miter lim="400000"/>
          </a:ln>
        </p:spPr>
      </p:pic>
      <p:sp>
        <p:nvSpPr>
          <p:cNvPr id="138" name="Shape 138"/>
          <p:cNvSpPr/>
          <p:nvPr/>
        </p:nvSpPr>
        <p:spPr>
          <a:xfrm>
            <a:off x="8057033" y="3372247"/>
            <a:ext cx="3888433" cy="12557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>
              <a:lnSpc>
                <a:spcPct val="90000"/>
              </a:lnSpc>
              <a:defRPr sz="2400"/>
            </a:pPr>
            <a:r>
              <a:rPr lang="en-US" sz="2800" dirty="0" smtClean="0">
                <a:latin typeface="Century Gothic" panose="020B0502020202020204" pitchFamily="34" charset="0"/>
              </a:rPr>
              <a:t>M</a:t>
            </a:r>
            <a:r>
              <a:rPr lang="en-US" altLang="zh-CN" sz="2800" dirty="0" smtClean="0">
                <a:latin typeface="Century Gothic" panose="020B0502020202020204" pitchFamily="34" charset="0"/>
              </a:rPr>
              <a:t>ax</a:t>
            </a:r>
            <a:r>
              <a:rPr sz="2800" dirty="0" smtClean="0">
                <a:latin typeface="Century Gothic" panose="020B0502020202020204" pitchFamily="34" charset="0"/>
              </a:rPr>
              <a:t>: </a:t>
            </a:r>
            <a:r>
              <a:rPr sz="2800" dirty="0">
                <a:latin typeface="Century Gothic" panose="020B0502020202020204" pitchFamily="34" charset="0"/>
              </a:rPr>
              <a:t>July, 25.1 °C</a:t>
            </a:r>
          </a:p>
          <a:p>
            <a:pPr>
              <a:lnSpc>
                <a:spcPct val="90000"/>
              </a:lnSpc>
              <a:defRPr sz="2400"/>
            </a:pPr>
            <a:endParaRPr lang="en-US" sz="2800" dirty="0">
              <a:latin typeface="Century Gothic" panose="020B0502020202020204" pitchFamily="34" charset="0"/>
            </a:endParaRPr>
          </a:p>
          <a:p>
            <a:pPr>
              <a:lnSpc>
                <a:spcPct val="90000"/>
              </a:lnSpc>
              <a:defRPr sz="2400"/>
            </a:pPr>
            <a:r>
              <a:rPr lang="en-US" sz="2800" dirty="0" smtClean="0">
                <a:latin typeface="Century Gothic" panose="020B0502020202020204" pitchFamily="34" charset="0"/>
              </a:rPr>
              <a:t>M</a:t>
            </a:r>
            <a:r>
              <a:rPr lang="en-US" altLang="zh-CN" sz="2800" dirty="0" smtClean="0">
                <a:latin typeface="Century Gothic" panose="020B0502020202020204" pitchFamily="34" charset="0"/>
              </a:rPr>
              <a:t>in</a:t>
            </a:r>
            <a:r>
              <a:rPr sz="2800" dirty="0" smtClean="0">
                <a:latin typeface="Century Gothic" panose="020B0502020202020204" pitchFamily="34" charset="0"/>
              </a:rPr>
              <a:t>:  </a:t>
            </a:r>
            <a:r>
              <a:rPr sz="2800" dirty="0">
                <a:latin typeface="Century Gothic" panose="020B0502020202020204" pitchFamily="34" charset="0"/>
              </a:rPr>
              <a:t>January, 3.3 °C 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1250" y="5269230"/>
            <a:ext cx="1854200" cy="1483360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Shape 140"/>
          <p:cNvSpPr>
            <a:spLocks noGrp="1"/>
          </p:cNvSpPr>
          <p:nvPr>
            <p:ph type="title"/>
          </p:nvPr>
        </p:nvSpPr>
        <p:spPr>
          <a:xfrm>
            <a:off x="1043872" y="833661"/>
            <a:ext cx="9753601" cy="93610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Light" panose="020E0507020206020404" pitchFamily="34" charset="0"/>
              </a:rPr>
              <a:t>P</a:t>
            </a:r>
            <a:r>
              <a:rPr sz="6000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Light" panose="020E0507020206020404" pitchFamily="34" charset="0"/>
              </a:rPr>
              <a:t>opulation</a:t>
            </a:r>
          </a:p>
        </p:txBody>
      </p:sp>
      <p:pic>
        <p:nvPicPr>
          <p:cNvPr id="141" name="image7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85311" y="2254249"/>
            <a:ext cx="8306934" cy="4398627"/>
          </a:xfrm>
          <a:prstGeom prst="rect">
            <a:avLst/>
          </a:prstGeom>
          <a:ln w="12700">
            <a:miter lim="400000"/>
          </a:ln>
        </p:spPr>
      </p:pic>
      <p:sp>
        <p:nvSpPr>
          <p:cNvPr id="142" name="Shape 142"/>
          <p:cNvSpPr/>
          <p:nvPr/>
        </p:nvSpPr>
        <p:spPr>
          <a:xfrm>
            <a:off x="4264488" y="2956283"/>
            <a:ext cx="1656185" cy="1232735"/>
          </a:xfrm>
          <a:prstGeom prst="ellipse">
            <a:avLst/>
          </a:prstGeom>
          <a:ln w="38100">
            <a:solidFill>
              <a:srgbClr val="3D3D3D"/>
            </a:solidFill>
            <a:miter/>
          </a:ln>
        </p:spPr>
        <p:txBody>
          <a:bodyPr lIns="45719" rIns="45719" anchor="ctr"/>
          <a:lstStyle/>
          <a:p>
            <a:pPr algn="ctr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3" name="Shape 143"/>
          <p:cNvSpPr/>
          <p:nvPr/>
        </p:nvSpPr>
        <p:spPr>
          <a:xfrm>
            <a:off x="2926058" y="3708665"/>
            <a:ext cx="1080121" cy="864097"/>
          </a:xfrm>
          <a:prstGeom prst="ellipse">
            <a:avLst/>
          </a:prstGeom>
          <a:ln w="38100">
            <a:solidFill>
              <a:srgbClr val="3D3D3D"/>
            </a:solidFill>
            <a:miter/>
          </a:ln>
        </p:spPr>
        <p:txBody>
          <a:bodyPr lIns="45719" rIns="45719" anchor="ctr"/>
          <a:lstStyle/>
          <a:p>
            <a:pPr algn="ctr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4" name="Shape 144"/>
          <p:cNvSpPr/>
          <p:nvPr/>
        </p:nvSpPr>
        <p:spPr>
          <a:xfrm>
            <a:off x="601310" y="5137894"/>
            <a:ext cx="1028142" cy="720081"/>
          </a:xfrm>
          <a:prstGeom prst="ellipse">
            <a:avLst/>
          </a:prstGeom>
          <a:ln w="38100">
            <a:solidFill>
              <a:srgbClr val="3D3D3D"/>
            </a:solidFill>
            <a:miter/>
          </a:ln>
        </p:spPr>
        <p:txBody>
          <a:bodyPr lIns="45719" rIns="45719" anchor="ctr"/>
          <a:lstStyle/>
          <a:p>
            <a:pPr algn="ctr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5" name="Shape 145"/>
          <p:cNvSpPr/>
          <p:nvPr/>
        </p:nvSpPr>
        <p:spPr>
          <a:xfrm>
            <a:off x="1560314" y="4572762"/>
            <a:ext cx="864097" cy="864097"/>
          </a:xfrm>
          <a:prstGeom prst="ellipse">
            <a:avLst/>
          </a:prstGeom>
          <a:ln w="38100">
            <a:solidFill>
              <a:srgbClr val="3D3D3D"/>
            </a:solidFill>
            <a:miter/>
          </a:ln>
        </p:spPr>
        <p:txBody>
          <a:bodyPr lIns="45719" rIns="45719" anchor="ctr"/>
          <a:lstStyle/>
          <a:p>
            <a:pPr algn="ctr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6" name="Shape 146"/>
          <p:cNvSpPr/>
          <p:nvPr/>
        </p:nvSpPr>
        <p:spPr>
          <a:xfrm>
            <a:off x="8574925" y="833661"/>
            <a:ext cx="3888433" cy="5355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>
              <a:lnSpc>
                <a:spcPct val="90000"/>
              </a:lnSpc>
              <a:defRPr sz="2400"/>
            </a:pPr>
            <a:r>
              <a:rPr sz="3200" dirty="0">
                <a:latin typeface="Century Gothic" panose="020B0502020202020204" pitchFamily="34" charset="0"/>
              </a:rPr>
              <a:t>Total</a:t>
            </a:r>
            <a:r>
              <a:rPr sz="3200" dirty="0" smtClean="0">
                <a:latin typeface="Century Gothic" panose="020B0502020202020204" pitchFamily="34" charset="0"/>
              </a:rPr>
              <a:t>:</a:t>
            </a:r>
            <a:r>
              <a:rPr lang="en-US" sz="3200" dirty="0" smtClean="0">
                <a:latin typeface="Century Gothic" panose="020B0502020202020204" pitchFamily="34" charset="0"/>
              </a:rPr>
              <a:t> </a:t>
            </a:r>
            <a:r>
              <a:rPr sz="3200" dirty="0" smtClean="0">
                <a:latin typeface="Century Gothic" panose="020B0502020202020204" pitchFamily="34" charset="0"/>
              </a:rPr>
              <a:t>8 </a:t>
            </a:r>
            <a:r>
              <a:rPr sz="3200" dirty="0">
                <a:latin typeface="Century Gothic" panose="020B0502020202020204" pitchFamily="34" charset="0"/>
              </a:rPr>
              <a:t>million</a:t>
            </a:r>
          </a:p>
        </p:txBody>
      </p:sp>
      <p:sp>
        <p:nvSpPr>
          <p:cNvPr id="147" name="Shape 147"/>
          <p:cNvSpPr/>
          <p:nvPr/>
        </p:nvSpPr>
        <p:spPr>
          <a:xfrm>
            <a:off x="2926058" y="2756309"/>
            <a:ext cx="1224137" cy="739889"/>
          </a:xfrm>
          <a:prstGeom prst="ellipse">
            <a:avLst/>
          </a:prstGeom>
          <a:ln w="38100">
            <a:solidFill>
              <a:srgbClr val="3D3D3D"/>
            </a:solidFill>
            <a:miter/>
          </a:ln>
        </p:spPr>
        <p:txBody>
          <a:bodyPr lIns="45719" rIns="45719" anchor="ctr"/>
          <a:lstStyle/>
          <a:p>
            <a:pPr algn="ctr">
              <a:defRPr sz="24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4450" y="5374640"/>
            <a:ext cx="1854200" cy="1483360"/>
          </a:xfrm>
          <a:prstGeom prst="rect">
            <a:avLst/>
          </a:prstGeom>
        </p:spPr>
      </p:pic>
      <p:graphicFrame>
        <p:nvGraphicFramePr>
          <p:cNvPr id="148" name="Chart 148"/>
          <p:cNvGraphicFramePr/>
          <p:nvPr>
            <p:extLst>
              <p:ext uri="{D42A27DB-BD31-4B8C-83A1-F6EECF244321}">
                <p14:modId xmlns:p14="http://schemas.microsoft.com/office/powerpoint/2010/main" val="3395483165"/>
              </p:ext>
            </p:extLst>
          </p:nvPr>
        </p:nvGraphicFramePr>
        <p:xfrm>
          <a:off x="3599414" y="1676400"/>
          <a:ext cx="6894792" cy="4273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ransition spd="slow">
    <p:push dir="u"/>
  </p:transition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6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2" grpId="1" animBg="1" advAuto="0"/>
      <p:bldP spid="143" grpId="3" animBg="1" advAuto="0"/>
      <p:bldP spid="144" grpId="5" animBg="1" advAuto="0"/>
      <p:bldP spid="145" grpId="4" animBg="1" advAuto="0"/>
      <p:bldP spid="146" grpId="0" animBg="1"/>
      <p:bldP spid="147" grpId="2" animBg="1" advAuto="0"/>
      <p:bldP spid="148" grpId="6" animBg="1" advAuto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Shape 150"/>
          <p:cNvSpPr>
            <a:spLocks noGrp="1"/>
          </p:cNvSpPr>
          <p:nvPr>
            <p:ph type="title"/>
          </p:nvPr>
        </p:nvSpPr>
        <p:spPr>
          <a:xfrm>
            <a:off x="964580" y="908347"/>
            <a:ext cx="9753601" cy="864097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Light" panose="020E0507020206020404" pitchFamily="34" charset="0"/>
              </a:rPr>
              <a:t>l</a:t>
            </a:r>
            <a:r>
              <a:rPr sz="6000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Light" panose="020E0507020206020404" pitchFamily="34" charset="0"/>
              </a:rPr>
              <a:t>anguage</a:t>
            </a:r>
          </a:p>
        </p:txBody>
      </p:sp>
      <p:pic>
        <p:nvPicPr>
          <p:cNvPr id="151" name="image8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68450" y="2127311"/>
            <a:ext cx="9264500" cy="4696399"/>
          </a:xfrm>
          <a:prstGeom prst="rect">
            <a:avLst/>
          </a:prstGeom>
          <a:ln w="12700">
            <a:miter lim="400000"/>
          </a:ln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1900" y="5340350"/>
            <a:ext cx="1854200" cy="1483360"/>
          </a:xfrm>
          <a:prstGeom prst="rect">
            <a:avLst/>
          </a:prstGeom>
        </p:spPr>
      </p:pic>
      <p:graphicFrame>
        <p:nvGraphicFramePr>
          <p:cNvPr id="6" name="Chart 152"/>
          <p:cNvGraphicFramePr/>
          <p:nvPr>
            <p:extLst>
              <p:ext uri="{D42A27DB-BD31-4B8C-83A1-F6EECF244321}">
                <p14:modId xmlns:p14="http://schemas.microsoft.com/office/powerpoint/2010/main" val="1420936205"/>
              </p:ext>
            </p:extLst>
          </p:nvPr>
        </p:nvGraphicFramePr>
        <p:xfrm>
          <a:off x="7778385" y="139700"/>
          <a:ext cx="4356465" cy="42354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文本框 1"/>
          <p:cNvSpPr txBox="1"/>
          <p:nvPr/>
        </p:nvSpPr>
        <p:spPr>
          <a:xfrm>
            <a:off x="917897" y="2277792"/>
            <a:ext cx="113036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Century Gothic" panose="020B0502020202020204" pitchFamily="34" charset="0"/>
              </a:rPr>
              <a:t>G</a:t>
            </a:r>
            <a:r>
              <a:rPr lang="en-US" altLang="zh-CN" sz="1200" dirty="0" smtClean="0">
                <a:latin typeface="Century Gothic" panose="020B0502020202020204" pitchFamily="34" charset="0"/>
              </a:rPr>
              <a:t>erman</a:t>
            </a:r>
            <a:endParaRPr lang="en-US" sz="1200" dirty="0">
              <a:latin typeface="Century Gothic" panose="020B0502020202020204" pitchFamily="34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932527" y="2554791"/>
            <a:ext cx="694421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Century Gothic" panose="020B0502020202020204" pitchFamily="34" charset="0"/>
              </a:rPr>
              <a:t>French</a:t>
            </a:r>
            <a:endParaRPr lang="en-US" sz="1200" dirty="0">
              <a:latin typeface="Century Gothic" panose="020B0502020202020204" pitchFamily="34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930618" y="2809845"/>
            <a:ext cx="781138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Century Gothic" panose="020B0502020202020204" pitchFamily="34" charset="0"/>
              </a:rPr>
              <a:t>Italian</a:t>
            </a:r>
            <a:endParaRPr lang="en-US" sz="1200" dirty="0">
              <a:latin typeface="Century Gothic" panose="020B0502020202020204" pitchFamily="34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923303" y="3064899"/>
            <a:ext cx="877163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Century Gothic" panose="020B0502020202020204" pitchFamily="34" charset="0"/>
              </a:rPr>
              <a:t>Romansh</a:t>
            </a:r>
            <a:endParaRPr lang="en-US" sz="1200" dirty="0">
              <a:latin typeface="Century Gothic" panose="020B0502020202020204" pitchFamily="34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27038" y="3309015"/>
            <a:ext cx="1621219" cy="47715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dvAuto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hape 154"/>
          <p:cNvSpPr>
            <a:spLocks noGrp="1"/>
          </p:cNvSpPr>
          <p:nvPr>
            <p:ph type="title"/>
          </p:nvPr>
        </p:nvSpPr>
        <p:spPr>
          <a:xfrm>
            <a:off x="937021" y="872406"/>
            <a:ext cx="9753601" cy="864097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Light" panose="020E0507020206020404" pitchFamily="34" charset="0"/>
              </a:rPr>
              <a:t>R</a:t>
            </a:r>
            <a:r>
              <a:rPr sz="6000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Light" panose="020E0507020206020404" pitchFamily="34" charset="0"/>
              </a:rPr>
              <a:t>eligion</a:t>
            </a:r>
          </a:p>
        </p:txBody>
      </p:sp>
      <p:graphicFrame>
        <p:nvGraphicFramePr>
          <p:cNvPr id="155" name="Chart 155"/>
          <p:cNvGraphicFramePr/>
          <p:nvPr>
            <p:extLst>
              <p:ext uri="{D42A27DB-BD31-4B8C-83A1-F6EECF244321}">
                <p14:modId xmlns:p14="http://schemas.microsoft.com/office/powerpoint/2010/main" val="3092990647"/>
              </p:ext>
            </p:extLst>
          </p:nvPr>
        </p:nvGraphicFramePr>
        <p:xfrm>
          <a:off x="1413186" y="1935700"/>
          <a:ext cx="7798328" cy="44679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1250" y="5269230"/>
            <a:ext cx="1854200" cy="1483360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2752" y="897935"/>
            <a:ext cx="9745978" cy="849442"/>
          </a:xfrm>
        </p:spPr>
        <p:txBody>
          <a:bodyPr>
            <a:normAutofit/>
          </a:bodyPr>
          <a:lstStyle/>
          <a:p>
            <a:r>
              <a:rPr lang="en-US" altLang="zh-TW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Light" panose="020E0507020206020404" pitchFamily="34" charset="0"/>
              </a:rPr>
              <a:t>V</a:t>
            </a:r>
            <a:r>
              <a:rPr lang="en-US" altLang="zh-TW" sz="6000" cap="non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Light" panose="020E0507020206020404" pitchFamily="34" charset="0"/>
              </a:rPr>
              <a:t>iew</a:t>
            </a:r>
            <a:endParaRPr lang="zh-TW" altLang="en-US" sz="6000" cap="none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pperplate Gothic Light" panose="020E0507020206020404" pitchFamily="34" charset="0"/>
            </a:endParaRP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0434" y="1867691"/>
            <a:ext cx="6442781" cy="4437540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3" name="圖片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26" t="10809" r="226" b="-146"/>
          <a:stretch/>
        </p:blipFill>
        <p:spPr>
          <a:xfrm>
            <a:off x="2810434" y="1821484"/>
            <a:ext cx="6504403" cy="4490203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4" name="圖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4317" y="1796178"/>
            <a:ext cx="6790520" cy="4522336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6" name="圖片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388"/>
          <a:stretch/>
        </p:blipFill>
        <p:spPr>
          <a:xfrm>
            <a:off x="2534220" y="1796178"/>
            <a:ext cx="6780617" cy="4624162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7" name="圖片 6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604"/>
          <a:stretch/>
        </p:blipFill>
        <p:spPr>
          <a:xfrm>
            <a:off x="2524317" y="1788462"/>
            <a:ext cx="6790520" cy="4678175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41410488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023061" y="585216"/>
            <a:ext cx="10876839" cy="1499616"/>
          </a:xfrm>
        </p:spPr>
        <p:txBody>
          <a:bodyPr>
            <a:norm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Light" panose="020E0507020206020404" pitchFamily="34" charset="0"/>
              </a:rPr>
              <a:t>Economy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pperplate Gothic Light" panose="020E0507020206020404" pitchFamily="34" charset="0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086562" y="2084832"/>
            <a:ext cx="4399838" cy="427355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US" sz="3200" dirty="0" smtClean="0">
                <a:latin typeface="Century Gothic" panose="020B0502020202020204" pitchFamily="34" charset="0"/>
              </a:rPr>
              <a:t> Economics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3200" dirty="0" smtClean="0">
                <a:latin typeface="Century Gothic" panose="020B0502020202020204" pitchFamily="34" charset="0"/>
              </a:rPr>
              <a:t> Trade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3200" dirty="0">
                <a:latin typeface="Century Gothic" panose="020B0502020202020204" pitchFamily="34" charset="0"/>
              </a:rPr>
              <a:t> </a:t>
            </a:r>
            <a:r>
              <a:rPr lang="en-US" sz="3200" dirty="0" smtClean="0">
                <a:latin typeface="Century Gothic" panose="020B0502020202020204" pitchFamily="34" charset="0"/>
              </a:rPr>
              <a:t>Industry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3200" dirty="0" smtClean="0">
                <a:latin typeface="Century Gothic" panose="020B0502020202020204" pitchFamily="34" charset="0"/>
              </a:rPr>
              <a:t> </a:t>
            </a:r>
            <a:r>
              <a:rPr lang="en-US" altLang="zh-TW" sz="3200" dirty="0">
                <a:latin typeface="Century Gothic" panose="020B0502020202020204" pitchFamily="34" charset="0"/>
              </a:rPr>
              <a:t>Economic Sectors</a:t>
            </a:r>
            <a:endParaRPr lang="en-US" sz="3200" dirty="0" smtClean="0">
              <a:latin typeface="Century Gothic" panose="020B0502020202020204" pitchFamily="34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n-US" sz="3200" dirty="0">
                <a:latin typeface="Century Gothic" panose="020B0502020202020204" pitchFamily="34" charset="0"/>
              </a:rPr>
              <a:t> </a:t>
            </a:r>
            <a:r>
              <a:rPr lang="en-US" altLang="zh-TW" sz="3200" dirty="0" smtClean="0">
                <a:latin typeface="Century Gothic" panose="020B0502020202020204" pitchFamily="34" charset="0"/>
              </a:rPr>
              <a:t>Agriculture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3200" dirty="0">
                <a:latin typeface="Century Gothic" panose="020B0502020202020204" pitchFamily="34" charset="0"/>
              </a:rPr>
              <a:t> </a:t>
            </a:r>
            <a:r>
              <a:rPr lang="en-US" sz="3200" dirty="0" smtClean="0">
                <a:latin typeface="Century Gothic" panose="020B0502020202020204" pitchFamily="34" charset="0"/>
              </a:rPr>
              <a:t>Manufacture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3200" dirty="0" smtClean="0">
                <a:latin typeface="Century Gothic" panose="020B0502020202020204" pitchFamily="34" charset="0"/>
              </a:rPr>
              <a:t> Tourism </a:t>
            </a:r>
            <a:endParaRPr lang="en-US" sz="3200" dirty="0">
              <a:latin typeface="Century Gothic" panose="020B0502020202020204" pitchFamily="34" charset="0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91" t="7701" r="9216" b="4278"/>
          <a:stretch/>
        </p:blipFill>
        <p:spPr>
          <a:xfrm>
            <a:off x="5784850" y="2470150"/>
            <a:ext cx="5613400" cy="331900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90141873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Light" panose="020E0507020206020404" pitchFamily="34" charset="0"/>
              </a:rPr>
              <a:t>Economics</a:t>
            </a:r>
            <a:endParaRPr lang="zh-TW" alt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pperplate Gothic Light" panose="020E0507020206020404" pitchFamily="34" charset="0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889712" y="2571750"/>
            <a:ext cx="6920788" cy="4023360"/>
          </a:xfrm>
        </p:spPr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en-US" dirty="0" smtClean="0">
                <a:latin typeface="Century Gothic" panose="020B0502020202020204" pitchFamily="34" charset="0"/>
              </a:rPr>
              <a:t> One of the world’s </a:t>
            </a:r>
            <a:r>
              <a:rPr lang="en-US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most stable </a:t>
            </a:r>
            <a:r>
              <a:rPr lang="en-US" dirty="0" smtClean="0">
                <a:latin typeface="Century Gothic" panose="020B0502020202020204" pitchFamily="34" charset="0"/>
              </a:rPr>
              <a:t>economies</a:t>
            </a:r>
          </a:p>
          <a:p>
            <a:pPr>
              <a:buFont typeface="Wingdings" panose="05000000000000000000" pitchFamily="2" charset="2"/>
              <a:buChar char="v"/>
            </a:pPr>
            <a:endParaRPr lang="en-US" dirty="0" smtClean="0">
              <a:latin typeface="Century Gothic" panose="020B0502020202020204" pitchFamily="34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n-US" dirty="0" smtClean="0">
                <a:latin typeface="Century Gothic" panose="020B0502020202020204" pitchFamily="34" charset="0"/>
              </a:rPr>
              <a:t> Rank </a:t>
            </a:r>
            <a:r>
              <a:rPr lang="en-US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first</a:t>
            </a:r>
            <a:r>
              <a:rPr lang="en-US" dirty="0" smtClean="0">
                <a:latin typeface="Century Gothic" panose="020B0502020202020204" pitchFamily="34" charset="0"/>
              </a:rPr>
              <a:t> in the world in the 2015 Global   </a:t>
            </a:r>
          </a:p>
          <a:p>
            <a:pPr marL="0" indent="0">
              <a:buNone/>
            </a:pPr>
            <a:r>
              <a:rPr lang="en-US" dirty="0" smtClean="0">
                <a:latin typeface="Century Gothic" panose="020B0502020202020204" pitchFamily="34" charset="0"/>
              </a:rPr>
              <a:t>    Innovation Index</a:t>
            </a:r>
          </a:p>
          <a:p>
            <a:pPr>
              <a:buFont typeface="Wingdings" panose="05000000000000000000" pitchFamily="2" charset="2"/>
              <a:buChar char="v"/>
            </a:pPr>
            <a:endParaRPr lang="en-US" dirty="0" smtClean="0">
              <a:latin typeface="Century Gothic" panose="020B0502020202020204" pitchFamily="34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n-US" dirty="0" smtClean="0">
                <a:latin typeface="Century Gothic" panose="020B0502020202020204" pitchFamily="34" charset="0"/>
              </a:rPr>
              <a:t> Industry and trade are the keys to Switzerland’s </a:t>
            </a:r>
          </a:p>
          <a:p>
            <a:pPr marL="0" indent="0">
              <a:buNone/>
            </a:pPr>
            <a:r>
              <a:rPr lang="en-US" dirty="0">
                <a:latin typeface="Century Gothic" panose="020B0502020202020204" pitchFamily="34" charset="0"/>
              </a:rPr>
              <a:t> </a:t>
            </a:r>
            <a:r>
              <a:rPr lang="en-US" dirty="0" smtClean="0">
                <a:latin typeface="Century Gothic" panose="020B0502020202020204" pitchFamily="34" charset="0"/>
              </a:rPr>
              <a:t>   economic livelihood</a:t>
            </a:r>
            <a:endParaRPr lang="en-US" dirty="0">
              <a:latin typeface="Century Gothic" panose="020B0502020202020204" pitchFamily="34" charset="0"/>
            </a:endParaRPr>
          </a:p>
        </p:txBody>
      </p:sp>
      <p:pic>
        <p:nvPicPr>
          <p:cNvPr id="1026" name="Picture 2" descr="http://ww.daliulian.net/imgs/image/37/373583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1782" y="585216"/>
            <a:ext cx="4058843" cy="269913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1250" y="5269230"/>
            <a:ext cx="1854200" cy="1483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765832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91311" y="959866"/>
            <a:ext cx="9709947" cy="1499616"/>
          </a:xfrm>
        </p:spPr>
        <p:txBody>
          <a:bodyPr>
            <a:noAutofit/>
          </a:bodyPr>
          <a:lstStyle/>
          <a:p>
            <a:r>
              <a:rPr lang="en-US" altLang="zh-TW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Light" panose="020E0507020206020404" pitchFamily="34" charset="0"/>
              </a:rPr>
              <a:t>Trade</a:t>
            </a:r>
            <a:br>
              <a:rPr lang="en-US" altLang="zh-TW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Light" panose="020E0507020206020404" pitchFamily="34" charset="0"/>
              </a:rPr>
            </a:br>
            <a:endParaRPr lang="zh-TW" alt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pperplate Gothic Light" panose="020E0507020206020404" pitchFamily="34" charset="0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760290" y="2748280"/>
            <a:ext cx="10489488" cy="4023360"/>
          </a:xfrm>
        </p:spPr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en-US" dirty="0">
                <a:latin typeface="Century Gothic" panose="020B0502020202020204" pitchFamily="34" charset="0"/>
              </a:rPr>
              <a:t> T</a:t>
            </a:r>
            <a:r>
              <a:rPr lang="en-US" dirty="0" smtClean="0">
                <a:latin typeface="Century Gothic" panose="020B0502020202020204" pitchFamily="34" charset="0"/>
              </a:rPr>
              <a:t>he 20</a:t>
            </a:r>
            <a:r>
              <a:rPr lang="en-US" baseline="30000" dirty="0" smtClean="0">
                <a:latin typeface="Century Gothic" panose="020B0502020202020204" pitchFamily="34" charset="0"/>
              </a:rPr>
              <a:t>th</a:t>
            </a:r>
            <a:r>
              <a:rPr lang="en-US" dirty="0" smtClean="0">
                <a:latin typeface="Century Gothic" panose="020B0502020202020204" pitchFamily="34" charset="0"/>
              </a:rPr>
              <a:t> largest exporter</a:t>
            </a:r>
          </a:p>
          <a:p>
            <a:pPr>
              <a:buFont typeface="Wingdings" panose="05000000000000000000" pitchFamily="2" charset="2"/>
              <a:buChar char="v"/>
            </a:pPr>
            <a:endParaRPr lang="en-US" sz="500" dirty="0">
              <a:latin typeface="Century Gothic" panose="020B0502020202020204" pitchFamily="34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n-US" dirty="0" smtClean="0">
                <a:latin typeface="Century Gothic" panose="020B0502020202020204" pitchFamily="34" charset="0"/>
              </a:rPr>
              <a:t> The 18</a:t>
            </a:r>
            <a:r>
              <a:rPr lang="en-US" baseline="30000" dirty="0" smtClean="0">
                <a:latin typeface="Century Gothic" panose="020B0502020202020204" pitchFamily="34" charset="0"/>
              </a:rPr>
              <a:t>th</a:t>
            </a:r>
            <a:r>
              <a:rPr lang="en-US" dirty="0" smtClean="0">
                <a:latin typeface="Century Gothic" panose="020B0502020202020204" pitchFamily="34" charset="0"/>
              </a:rPr>
              <a:t> largest importer</a:t>
            </a:r>
          </a:p>
          <a:p>
            <a:pPr marL="0" indent="0">
              <a:buNone/>
            </a:pPr>
            <a:endParaRPr lang="en-US" sz="500" dirty="0" smtClean="0">
              <a:latin typeface="Century Gothic" panose="020B0502020202020204" pitchFamily="34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n-US" dirty="0" smtClean="0">
                <a:latin typeface="Century Gothic" panose="020B0502020202020204" pitchFamily="34" charset="0"/>
              </a:rPr>
              <a:t> </a:t>
            </a:r>
            <a:r>
              <a:rPr lang="en-US" dirty="0">
                <a:latin typeface="Century Gothic" panose="020B0502020202020204" pitchFamily="34" charset="0"/>
              </a:rPr>
              <a:t>L</a:t>
            </a:r>
            <a:r>
              <a:rPr lang="en-US" dirty="0" smtClean="0">
                <a:latin typeface="Century Gothic" panose="020B0502020202020204" pitchFamily="34" charset="0"/>
              </a:rPr>
              <a:t>argest </a:t>
            </a:r>
            <a:r>
              <a:rPr lang="en-US" dirty="0">
                <a:latin typeface="Century Gothic" panose="020B0502020202020204" pitchFamily="34" charset="0"/>
              </a:rPr>
              <a:t>t</a:t>
            </a:r>
            <a:r>
              <a:rPr lang="en-US" dirty="0" smtClean="0">
                <a:latin typeface="Century Gothic" panose="020B0502020202020204" pitchFamily="34" charset="0"/>
              </a:rPr>
              <a:t>rading partner is Germany</a:t>
            </a:r>
          </a:p>
          <a:p>
            <a:pPr>
              <a:buFont typeface="Wingdings" panose="05000000000000000000" pitchFamily="2" charset="2"/>
              <a:buChar char="v"/>
            </a:pPr>
            <a:endParaRPr lang="en-US" sz="500" dirty="0" smtClean="0">
              <a:latin typeface="Century Gothic" panose="020B0502020202020204" pitchFamily="34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n-US" dirty="0">
                <a:latin typeface="Century Gothic" panose="020B0502020202020204" pitchFamily="34" charset="0"/>
              </a:rPr>
              <a:t> </a:t>
            </a:r>
            <a:r>
              <a:rPr lang="en-US" dirty="0" smtClean="0">
                <a:latin typeface="Century Gothic" panose="020B0502020202020204" pitchFamily="34" charset="0"/>
              </a:rPr>
              <a:t>The majority of exports include: precision or ‘high tech’ finished products</a:t>
            </a:r>
          </a:p>
          <a:p>
            <a:pPr>
              <a:buFont typeface="Wingdings" panose="05000000000000000000" pitchFamily="2" charset="2"/>
              <a:buChar char="v"/>
            </a:pPr>
            <a:endParaRPr lang="en-US" sz="500" dirty="0" smtClean="0">
              <a:latin typeface="Century Gothic" panose="020B0502020202020204" pitchFamily="34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n-US" dirty="0" smtClean="0">
                <a:latin typeface="Century Gothic" panose="020B0502020202020204" pitchFamily="34" charset="0"/>
              </a:rPr>
              <a:t> Main imports include: medicaments, cars, precious jewelry</a:t>
            </a:r>
            <a:endParaRPr lang="en-US" dirty="0">
              <a:latin typeface="Century Gothic" panose="020B0502020202020204" pitchFamily="34" charset="0"/>
            </a:endParaRPr>
          </a:p>
        </p:txBody>
      </p:sp>
      <p:pic>
        <p:nvPicPr>
          <p:cNvPr id="5122" name="Picture 2" descr="http://discoverandinvest.com/wp-content/uploads/2015/10/tradefinv3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68921">
            <a:off x="6306092" y="885201"/>
            <a:ext cx="4929697" cy="225122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pic>
        <p:nvPicPr>
          <p:cNvPr id="5" name="图片 4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1250" y="5269230"/>
            <a:ext cx="1854200" cy="1483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254311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82795" y="585216"/>
            <a:ext cx="9709947" cy="1499616"/>
          </a:xfrm>
        </p:spPr>
        <p:txBody>
          <a:bodyPr>
            <a:normAutofit/>
          </a:bodyPr>
          <a:lstStyle/>
          <a:p>
            <a:r>
              <a:rPr lang="en-US" altLang="zh-TW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Light" panose="020E0507020206020404" pitchFamily="34" charset="0"/>
              </a:rPr>
              <a:t>Industry</a:t>
            </a:r>
            <a:endParaRPr lang="zh-TW" alt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pperplate Gothic Light" panose="020E0507020206020404" pitchFamily="34" charset="0"/>
            </a:endParaRPr>
          </a:p>
        </p:txBody>
      </p:sp>
      <p:pic>
        <p:nvPicPr>
          <p:cNvPr id="2050" name="Picture 2" descr="http://blogs-images.forbes.com/robertanaas/files/2015/08/Rolex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293"/>
          <a:stretch/>
        </p:blipFill>
        <p:spPr bwMode="auto">
          <a:xfrm>
            <a:off x="4305459" y="2368222"/>
            <a:ext cx="3327965" cy="255580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www.thelocal.ch/userdata/images/article/e0f2db757c81508c82bdb0450094bb0756660f500e871842808b629ee323351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970" y="3713909"/>
            <a:ext cx="3733800" cy="242024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1250" y="5269230"/>
            <a:ext cx="1854200" cy="1483360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7425" y="793198"/>
            <a:ext cx="3415234" cy="227454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5615942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57513" y="589760"/>
            <a:ext cx="9709947" cy="1499616"/>
          </a:xfrm>
        </p:spPr>
        <p:txBody>
          <a:bodyPr>
            <a:normAutofit/>
          </a:bodyPr>
          <a:lstStyle/>
          <a:p>
            <a:pPr algn="ctr"/>
            <a:r>
              <a:rPr lang="en-US" altLang="zh-TW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Light" panose="020E0507020206020404" pitchFamily="34" charset="0"/>
              </a:rPr>
              <a:t>Economic Sectors</a:t>
            </a:r>
            <a:endParaRPr lang="zh-TW" alt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pperplate Gothic Light" panose="020E0507020206020404" pitchFamily="34" charset="0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1250" y="5269230"/>
            <a:ext cx="1854200" cy="1483360"/>
          </a:xfrm>
          <a:prstGeom prst="rect">
            <a:avLst/>
          </a:prstGeom>
        </p:spPr>
      </p:pic>
      <p:graphicFrame>
        <p:nvGraphicFramePr>
          <p:cNvPr id="8" name="圖表 7"/>
          <p:cNvGraphicFramePr/>
          <p:nvPr>
            <p:extLst/>
          </p:nvPr>
        </p:nvGraphicFramePr>
        <p:xfrm>
          <a:off x="2083021" y="2089376"/>
          <a:ext cx="7829738" cy="44392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動作按鈕: 下一項 10">
            <a:hlinkClick r:id="" action="ppaction://hlinkshowjump?jump=nextslide" highlightClick="1"/>
          </p:cNvPr>
          <p:cNvSpPr/>
          <p:nvPr/>
        </p:nvSpPr>
        <p:spPr>
          <a:xfrm>
            <a:off x="6754761" y="2605548"/>
            <a:ext cx="314633" cy="245807"/>
          </a:xfrm>
          <a:prstGeom prst="actionButtonForwardNex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4" name="動作按鈕: 下一項 13">
            <a:hlinkClick r:id="rId4" action="ppaction://hlinksldjump" highlightClick="1"/>
          </p:cNvPr>
          <p:cNvSpPr/>
          <p:nvPr/>
        </p:nvSpPr>
        <p:spPr>
          <a:xfrm>
            <a:off x="8760543" y="3195484"/>
            <a:ext cx="324464" cy="265471"/>
          </a:xfrm>
          <a:prstGeom prst="actionButtonForwardNex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5" name="動作按鈕: 下一項 14">
            <a:hlinkClick r:id="rId5" action="ppaction://hlinksldjump" highlightClick="1"/>
          </p:cNvPr>
          <p:cNvSpPr/>
          <p:nvPr/>
        </p:nvSpPr>
        <p:spPr>
          <a:xfrm>
            <a:off x="2281084" y="5456903"/>
            <a:ext cx="304800" cy="235974"/>
          </a:xfrm>
          <a:prstGeom prst="actionButtonForwardNex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5451349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1250" y="5269230"/>
            <a:ext cx="1854200" cy="1483360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59561" y="919226"/>
            <a:ext cx="9709947" cy="1499616"/>
          </a:xfrm>
        </p:spPr>
        <p:txBody>
          <a:bodyPr>
            <a:noAutofit/>
          </a:bodyPr>
          <a:lstStyle/>
          <a:p>
            <a:r>
              <a:rPr lang="en-US" altLang="zh-TW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Light" panose="020E0507020206020404" pitchFamily="34" charset="0"/>
              </a:rPr>
              <a:t>Agriculture</a:t>
            </a:r>
            <a:br>
              <a:rPr lang="en-US" altLang="zh-TW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Light" panose="020E0507020206020404" pitchFamily="34" charset="0"/>
              </a:rPr>
            </a:br>
            <a:endParaRPr lang="zh-TW" alt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pperplate Gothic Light" panose="020E0507020206020404" pitchFamily="34" charset="0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687477" y="3190393"/>
            <a:ext cx="9709946" cy="402336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US" sz="3200" dirty="0" smtClean="0">
                <a:latin typeface="Century Gothic" panose="020B0502020202020204" pitchFamily="34" charset="0"/>
              </a:rPr>
              <a:t> </a:t>
            </a:r>
            <a:r>
              <a:rPr lang="en-US" sz="3200" dirty="0">
                <a:latin typeface="Century Gothic" panose="020B0502020202020204" pitchFamily="34" charset="0"/>
              </a:rPr>
              <a:t>P</a:t>
            </a:r>
            <a:r>
              <a:rPr lang="en-US" sz="3200" dirty="0" smtClean="0">
                <a:latin typeface="Century Gothic" panose="020B0502020202020204" pitchFamily="34" charset="0"/>
              </a:rPr>
              <a:t>rotective </a:t>
            </a:r>
            <a:r>
              <a:rPr lang="en-US" sz="3200" dirty="0">
                <a:latin typeface="Century Gothic" panose="020B0502020202020204" pitchFamily="34" charset="0"/>
              </a:rPr>
              <a:t>of its agricultural </a:t>
            </a:r>
            <a:r>
              <a:rPr lang="en-US" sz="3200" dirty="0" smtClean="0">
                <a:latin typeface="Century Gothic" panose="020B0502020202020204" pitchFamily="34" charset="0"/>
              </a:rPr>
              <a:t>industry</a:t>
            </a:r>
          </a:p>
          <a:p>
            <a:pPr>
              <a:buFont typeface="Wingdings" panose="05000000000000000000" pitchFamily="2" charset="2"/>
              <a:buChar char="v"/>
            </a:pPr>
            <a:endParaRPr lang="en-US" sz="3600" dirty="0">
              <a:latin typeface="Century Gothic" panose="020B0502020202020204" pitchFamily="34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n-US" sz="3200" dirty="0" smtClean="0">
                <a:latin typeface="Century Gothic" panose="020B0502020202020204" pitchFamily="34" charset="0"/>
              </a:rPr>
              <a:t> Potatoes, pork, cattle and most milk products</a:t>
            </a:r>
          </a:p>
          <a:p>
            <a:pPr marL="0" indent="0">
              <a:buNone/>
            </a:pPr>
            <a:endParaRPr lang="en-US" sz="800" dirty="0" smtClean="0">
              <a:latin typeface="Century Gothic" panose="020B0502020202020204" pitchFamily="34" charset="0"/>
            </a:endParaRPr>
          </a:p>
          <a:p>
            <a:pPr>
              <a:buFont typeface="Wingdings" panose="05000000000000000000" pitchFamily="2" charset="2"/>
              <a:buChar char="v"/>
            </a:pPr>
            <a:endParaRPr lang="en-US" sz="3200" dirty="0">
              <a:latin typeface="Century Gothic" panose="020B0502020202020204" pitchFamily="34" charset="0"/>
            </a:endParaRPr>
          </a:p>
        </p:txBody>
      </p:sp>
      <p:pic>
        <p:nvPicPr>
          <p:cNvPr id="4098" name="Picture 2" descr="https://consumermediallc.files.wordpress.com/2015/05/very_swiss_cheese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60074">
            <a:off x="7972191" y="523267"/>
            <a:ext cx="3664459" cy="215388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08073037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9200" y="5342890"/>
            <a:ext cx="1854200" cy="1483360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46861" y="610616"/>
            <a:ext cx="9709947" cy="1499616"/>
          </a:xfrm>
        </p:spPr>
        <p:txBody>
          <a:bodyPr>
            <a:noAutofit/>
          </a:bodyPr>
          <a:lstStyle/>
          <a:p>
            <a:r>
              <a:rPr lang="en-US" altLang="zh-TW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Light" panose="020E0507020206020404" pitchFamily="34" charset="0"/>
              </a:rPr>
              <a:t>manufacture</a:t>
            </a:r>
            <a:endParaRPr lang="zh-TW" alt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pperplate Gothic Light" panose="020E0507020206020404" pitchFamily="34" charset="0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idx="1"/>
          </p:nvPr>
        </p:nvSpPr>
        <p:spPr>
          <a:xfrm>
            <a:off x="946861" y="4931410"/>
            <a:ext cx="10210089" cy="1463040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US" sz="2200" dirty="0" smtClean="0">
                <a:latin typeface="Century Gothic" panose="020B0502020202020204" pitchFamily="34" charset="0"/>
              </a:rPr>
              <a:t> </a:t>
            </a:r>
            <a:r>
              <a:rPr lang="en-US" sz="2200" dirty="0">
                <a:latin typeface="Century Gothic" panose="020B0502020202020204" pitchFamily="34" charset="0"/>
              </a:rPr>
              <a:t>O</a:t>
            </a:r>
            <a:r>
              <a:rPr lang="en-US" sz="2200" dirty="0" smtClean="0">
                <a:latin typeface="Century Gothic" panose="020B0502020202020204" pitchFamily="34" charset="0"/>
              </a:rPr>
              <a:t>ne of the leaders in exports of high-end watches</a:t>
            </a:r>
          </a:p>
          <a:p>
            <a:pPr>
              <a:buFont typeface="Wingdings" panose="05000000000000000000" pitchFamily="2" charset="2"/>
              <a:buChar char="v"/>
            </a:pPr>
            <a:endParaRPr lang="en-US" sz="100" dirty="0">
              <a:latin typeface="Century Gothic" panose="020B0502020202020204" pitchFamily="34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n-US" sz="2200" dirty="0" smtClean="0">
                <a:latin typeface="Century Gothic" panose="020B0502020202020204" pitchFamily="34" charset="0"/>
              </a:rPr>
              <a:t> The exports of watches mainly go to Asia(55%) and Europe(29%).</a:t>
            </a:r>
            <a:endParaRPr lang="en-US" sz="2200" dirty="0">
              <a:latin typeface="Century Gothic" panose="020B0502020202020204" pitchFamily="34" charset="0"/>
            </a:endParaRPr>
          </a:p>
        </p:txBody>
      </p:sp>
      <p:pic>
        <p:nvPicPr>
          <p:cNvPr id="4" name="圖片 3" descr="Immagine presa da en.wiki ( logo.svg/744px-Rolex logo.svg.png en:Image ...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996" y="2104018"/>
            <a:ext cx="3777288" cy="2277482"/>
          </a:xfrm>
          <a:prstGeom prst="rect">
            <a:avLst/>
          </a:prstGeom>
        </p:spPr>
      </p:pic>
      <p:graphicFrame>
        <p:nvGraphicFramePr>
          <p:cNvPr id="9" name="图表 8"/>
          <p:cNvGraphicFramePr/>
          <p:nvPr>
            <p:extLst>
              <p:ext uri="{D42A27DB-BD31-4B8C-83A1-F6EECF244321}">
                <p14:modId xmlns:p14="http://schemas.microsoft.com/office/powerpoint/2010/main" val="3676416026"/>
              </p:ext>
            </p:extLst>
          </p:nvPr>
        </p:nvGraphicFramePr>
        <p:xfrm>
          <a:off x="3045883" y="1824850"/>
          <a:ext cx="5602817" cy="30176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pSp>
        <p:nvGrpSpPr>
          <p:cNvPr id="8" name="组合 7"/>
          <p:cNvGrpSpPr/>
          <p:nvPr/>
        </p:nvGrpSpPr>
        <p:grpSpPr>
          <a:xfrm>
            <a:off x="7119619" y="555498"/>
            <a:ext cx="3916681" cy="3441700"/>
            <a:chOff x="7119619" y="555498"/>
            <a:chExt cx="3916681" cy="3441700"/>
          </a:xfrm>
        </p:grpSpPr>
        <p:sp>
          <p:nvSpPr>
            <p:cNvPr id="3" name="爆炸形 1 2"/>
            <p:cNvSpPr/>
            <p:nvPr/>
          </p:nvSpPr>
          <p:spPr>
            <a:xfrm flipH="1">
              <a:off x="7119619" y="555498"/>
              <a:ext cx="3916681" cy="3441700"/>
            </a:xfrm>
            <a:prstGeom prst="irregularSeal1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8185150" y="1919488"/>
              <a:ext cx="207645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 smtClean="0">
                  <a:latin typeface="Century Gothic" panose="020B0502020202020204" pitchFamily="34" charset="0"/>
                </a:rPr>
                <a:t>19.3 </a:t>
              </a:r>
              <a:r>
                <a:rPr lang="en-US" altLang="zh-CN" sz="2800" dirty="0" smtClean="0">
                  <a:latin typeface="Century Gothic" panose="020B0502020202020204" pitchFamily="34" charset="0"/>
                </a:rPr>
                <a:t>billion</a:t>
              </a:r>
              <a:endParaRPr lang="en-US" sz="2800" dirty="0">
                <a:latin typeface="Century Gothic" panose="020B0502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2795025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>
        <p:bldAsOne/>
      </p:bldGraphic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9200" y="5342890"/>
            <a:ext cx="1854200" cy="1483360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46861" y="947166"/>
            <a:ext cx="9709947" cy="1499616"/>
          </a:xfrm>
        </p:spPr>
        <p:txBody>
          <a:bodyPr>
            <a:noAutofit/>
          </a:bodyPr>
          <a:lstStyle/>
          <a:p>
            <a:r>
              <a:rPr lang="en-US" altLang="zh-TW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Light" panose="020E0507020206020404" pitchFamily="34" charset="0"/>
              </a:rPr>
              <a:t>T</a:t>
            </a:r>
            <a:r>
              <a:rPr lang="en-US" altLang="zh-TW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Light" panose="020E0507020206020404" pitchFamily="34" charset="0"/>
              </a:rPr>
              <a:t>ourism</a:t>
            </a:r>
            <a:r>
              <a:rPr lang="en-US" altLang="zh-TW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Light" panose="020E0507020206020404" pitchFamily="34" charset="0"/>
              </a:rPr>
              <a:t/>
            </a:r>
            <a:br>
              <a:rPr lang="en-US" altLang="zh-TW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Light" panose="020E0507020206020404" pitchFamily="34" charset="0"/>
              </a:rPr>
            </a:br>
            <a:endParaRPr lang="zh-TW" alt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pperplate Gothic Light" panose="020E0507020206020404" pitchFamily="34" charset="0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idx="1"/>
          </p:nvPr>
        </p:nvSpPr>
        <p:spPr>
          <a:xfrm>
            <a:off x="946861" y="5003513"/>
            <a:ext cx="10210089" cy="1463040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US" sz="2200" dirty="0" smtClean="0">
                <a:latin typeface="Century Gothic" panose="020B0502020202020204" pitchFamily="34" charset="0"/>
              </a:rPr>
              <a:t> </a:t>
            </a:r>
            <a:r>
              <a:rPr lang="en-US" altLang="zh-TW" sz="2200" dirty="0" smtClean="0">
                <a:latin typeface="Century Gothic" panose="020B0502020202020204" pitchFamily="34" charset="0"/>
              </a:rPr>
              <a:t>a </a:t>
            </a:r>
            <a:r>
              <a:rPr lang="en-US" altLang="zh-TW" sz="2200" dirty="0">
                <a:latin typeface="Century Gothic" panose="020B0502020202020204" pitchFamily="34" charset="0"/>
              </a:rPr>
              <a:t>highly developed tourism </a:t>
            </a:r>
            <a:r>
              <a:rPr lang="en-US" altLang="zh-TW" sz="2200" dirty="0" smtClean="0">
                <a:latin typeface="Century Gothic" panose="020B0502020202020204" pitchFamily="34" charset="0"/>
              </a:rPr>
              <a:t>infrastructure</a:t>
            </a:r>
          </a:p>
          <a:p>
            <a:pPr>
              <a:buFont typeface="Wingdings" panose="05000000000000000000" pitchFamily="2" charset="2"/>
              <a:buChar char="v"/>
            </a:pPr>
            <a:endParaRPr lang="en-US" sz="500" dirty="0">
              <a:latin typeface="Century Gothic" panose="020B0502020202020204" pitchFamily="34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n-US" sz="2200" dirty="0" smtClean="0">
                <a:latin typeface="Century Gothic" panose="020B0502020202020204" pitchFamily="34" charset="0"/>
              </a:rPr>
              <a:t> </a:t>
            </a:r>
            <a:r>
              <a:rPr lang="en-US" sz="2200" dirty="0">
                <a:latin typeface="Century Gothic" panose="020B0502020202020204" pitchFamily="34" charset="0"/>
              </a:rPr>
              <a:t>P</a:t>
            </a:r>
            <a:r>
              <a:rPr lang="en-US" altLang="zh-TW" sz="2200" dirty="0" smtClean="0">
                <a:latin typeface="Century Gothic" panose="020B0502020202020204" pitchFamily="34" charset="0"/>
              </a:rPr>
              <a:t>rovides </a:t>
            </a:r>
            <a:r>
              <a:rPr lang="en-US" altLang="zh-TW" sz="2200" dirty="0">
                <a:latin typeface="Century Gothic" panose="020B0502020202020204" pitchFamily="34" charset="0"/>
              </a:rPr>
              <a:t>a total of 144,838 full time </a:t>
            </a:r>
            <a:r>
              <a:rPr lang="en-US" altLang="zh-TW" sz="2200" dirty="0" smtClean="0">
                <a:latin typeface="Century Gothic" panose="020B0502020202020204" pitchFamily="34" charset="0"/>
              </a:rPr>
              <a:t>equivalent</a:t>
            </a:r>
            <a:r>
              <a:rPr lang="en-US" altLang="zh-TW" sz="2200" dirty="0">
                <a:latin typeface="Century Gothic" panose="020B0502020202020204" pitchFamily="34" charset="0"/>
              </a:rPr>
              <a:t> </a:t>
            </a:r>
            <a:r>
              <a:rPr lang="en-US" altLang="zh-TW" sz="2200" dirty="0" smtClean="0">
                <a:latin typeface="Century Gothic" panose="020B0502020202020204" pitchFamily="34" charset="0"/>
              </a:rPr>
              <a:t>jobs</a:t>
            </a:r>
            <a:endParaRPr lang="en-US" sz="2200" dirty="0">
              <a:latin typeface="Century Gothic" panose="020B0502020202020204" pitchFamily="34" charset="0"/>
            </a:endParaRPr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1041" y="1845131"/>
            <a:ext cx="4195489" cy="27986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5260" y="1845131"/>
            <a:ext cx="4354880" cy="2721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1678" y="471976"/>
            <a:ext cx="3387922" cy="487091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08684187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023061" y="585216"/>
            <a:ext cx="10940339" cy="1499616"/>
          </a:xfrm>
        </p:spPr>
        <p:txBody>
          <a:bodyPr/>
          <a:lstStyle/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Light" panose="020E0507020206020404" pitchFamily="34" charset="0"/>
              </a:rPr>
              <a:t>Representative company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pperplate Gothic Light" panose="020E0507020206020404" pitchFamily="34" charset="0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927811" y="2584450"/>
            <a:ext cx="4145838" cy="347980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US" sz="3200" dirty="0">
                <a:latin typeface="Century Gothic" panose="020B0502020202020204" pitchFamily="34" charset="0"/>
              </a:rPr>
              <a:t> </a:t>
            </a:r>
            <a:r>
              <a:rPr lang="en-US" sz="3200" dirty="0" smtClean="0">
                <a:latin typeface="Century Gothic" panose="020B0502020202020204" pitchFamily="34" charset="0"/>
              </a:rPr>
              <a:t>Basic Information</a:t>
            </a:r>
          </a:p>
          <a:p>
            <a:pPr>
              <a:buFont typeface="Wingdings" panose="05000000000000000000" pitchFamily="2" charset="2"/>
              <a:buChar char="v"/>
            </a:pPr>
            <a:endParaRPr lang="en-US" sz="500" dirty="0" smtClean="0">
              <a:latin typeface="Century Gothic" panose="020B0502020202020204" pitchFamily="34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n-US" sz="3200" dirty="0">
                <a:latin typeface="Century Gothic" panose="020B0502020202020204" pitchFamily="34" charset="0"/>
              </a:rPr>
              <a:t> </a:t>
            </a:r>
            <a:r>
              <a:rPr lang="en-US" sz="3200" dirty="0" smtClean="0">
                <a:latin typeface="Century Gothic" panose="020B0502020202020204" pitchFamily="34" charset="0"/>
              </a:rPr>
              <a:t>Technology</a:t>
            </a:r>
          </a:p>
          <a:p>
            <a:pPr>
              <a:buFont typeface="Wingdings" panose="05000000000000000000" pitchFamily="2" charset="2"/>
              <a:buChar char="v"/>
            </a:pPr>
            <a:endParaRPr lang="en-US" sz="500" dirty="0" smtClean="0">
              <a:latin typeface="Century Gothic" panose="020B0502020202020204" pitchFamily="34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n-US" sz="3200" dirty="0">
                <a:latin typeface="Century Gothic" panose="020B0502020202020204" pitchFamily="34" charset="0"/>
              </a:rPr>
              <a:t> </a:t>
            </a:r>
            <a:r>
              <a:rPr lang="en-US" sz="3200" dirty="0" smtClean="0">
                <a:latin typeface="Century Gothic" panose="020B0502020202020204" pitchFamily="34" charset="0"/>
              </a:rPr>
              <a:t>Products</a:t>
            </a:r>
          </a:p>
          <a:p>
            <a:pPr>
              <a:buFont typeface="Wingdings" panose="05000000000000000000" pitchFamily="2" charset="2"/>
              <a:buChar char="v"/>
            </a:pPr>
            <a:endParaRPr lang="en-US" sz="500" dirty="0" smtClean="0">
              <a:latin typeface="Century Gothic" panose="020B0502020202020204" pitchFamily="34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n-US" sz="3200" dirty="0">
                <a:latin typeface="Century Gothic" panose="020B0502020202020204" pitchFamily="34" charset="0"/>
              </a:rPr>
              <a:t> </a:t>
            </a:r>
            <a:r>
              <a:rPr lang="en-US" sz="3200" dirty="0" smtClean="0">
                <a:latin typeface="Century Gothic" panose="020B0502020202020204" pitchFamily="34" charset="0"/>
              </a:rPr>
              <a:t>Brand Goal</a:t>
            </a:r>
            <a:endParaRPr lang="en-US" sz="3200" dirty="0">
              <a:latin typeface="Century Gothic" panose="020B0502020202020204" pitchFamily="34" charset="0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91" t="7701" r="9216" b="4278"/>
          <a:stretch/>
        </p:blipFill>
        <p:spPr>
          <a:xfrm>
            <a:off x="5634172" y="2366600"/>
            <a:ext cx="5910127" cy="349445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06529045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89711" y="551896"/>
            <a:ext cx="9709947" cy="1499616"/>
          </a:xfrm>
        </p:spPr>
        <p:txBody>
          <a:bodyPr>
            <a:norm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Light" panose="020E0507020206020404" pitchFamily="34" charset="0"/>
              </a:rPr>
              <a:t>Basic information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pperplate Gothic Light" panose="020E0507020206020404" pitchFamily="34" charset="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type="body" idx="4294967295"/>
          </p:nvPr>
        </p:nvSpPr>
        <p:spPr>
          <a:xfrm>
            <a:off x="8617616" y="2404914"/>
            <a:ext cx="4339635" cy="3716485"/>
          </a:xfrm>
        </p:spPr>
        <p:txBody>
          <a:bodyPr>
            <a:normAutofit/>
          </a:bodyPr>
          <a:lstStyle/>
          <a:p>
            <a:r>
              <a:rPr lang="en-US" altLang="zh-TW" sz="2000" dirty="0" smtClean="0">
                <a:latin typeface="Century Gothic" panose="020B0502020202020204" pitchFamily="34" charset="0"/>
              </a:rPr>
              <a:t>Formed</a:t>
            </a:r>
            <a:r>
              <a:rPr lang="zh-CN" altLang="en-US" sz="2000" dirty="0" smtClean="0">
                <a:latin typeface="Century Gothic" panose="020B0502020202020204" pitchFamily="34" charset="0"/>
              </a:rPr>
              <a:t>：</a:t>
            </a:r>
            <a:endParaRPr lang="en-US" altLang="zh-CN" sz="2000" dirty="0" smtClean="0">
              <a:latin typeface="Century Gothic" panose="020B0502020202020204" pitchFamily="34" charset="0"/>
            </a:endParaRPr>
          </a:p>
          <a:p>
            <a:r>
              <a:rPr lang="en-US" altLang="zh-TW" sz="2000" dirty="0" smtClean="0">
                <a:latin typeface="Century Gothic" panose="020B0502020202020204" pitchFamily="34" charset="0"/>
              </a:rPr>
              <a:t>1905</a:t>
            </a:r>
          </a:p>
          <a:p>
            <a:r>
              <a:rPr lang="en-US" altLang="zh-TW" sz="2000" dirty="0" smtClean="0">
                <a:latin typeface="Century Gothic" panose="020B0502020202020204" pitchFamily="34" charset="0"/>
              </a:rPr>
              <a:t>Founders :</a:t>
            </a:r>
          </a:p>
          <a:p>
            <a:r>
              <a:rPr lang="en-US" altLang="zh-TW" sz="2000" dirty="0" smtClean="0">
                <a:latin typeface="Century Gothic" panose="020B0502020202020204" pitchFamily="34" charset="0"/>
              </a:rPr>
              <a:t>Hans </a:t>
            </a:r>
            <a:r>
              <a:rPr lang="en-US" altLang="zh-TW" sz="2000" dirty="0" err="1">
                <a:latin typeface="Century Gothic" panose="020B0502020202020204" pitchFamily="34" charset="0"/>
              </a:rPr>
              <a:t>Wilsdorf</a:t>
            </a:r>
            <a:r>
              <a:rPr lang="en-US" altLang="zh-TW" sz="2000" dirty="0" smtClean="0">
                <a:latin typeface="Century Gothic" panose="020B0502020202020204" pitchFamily="34" charset="0"/>
              </a:rPr>
              <a:t>&amp; </a:t>
            </a:r>
            <a:r>
              <a:rPr lang="en-US" altLang="zh-TW" sz="2000" dirty="0">
                <a:latin typeface="Century Gothic" panose="020B0502020202020204" pitchFamily="34" charset="0"/>
              </a:rPr>
              <a:t>Alfred </a:t>
            </a:r>
            <a:r>
              <a:rPr lang="en-US" altLang="zh-TW" sz="2000" dirty="0" smtClean="0">
                <a:latin typeface="Century Gothic" panose="020B0502020202020204" pitchFamily="34" charset="0"/>
              </a:rPr>
              <a:t>Davis</a:t>
            </a:r>
          </a:p>
          <a:p>
            <a:r>
              <a:rPr lang="en-US" altLang="zh-TW" sz="2000" dirty="0" smtClean="0">
                <a:latin typeface="Century Gothic" panose="020B0502020202020204" pitchFamily="34" charset="0"/>
              </a:rPr>
              <a:t>Location : </a:t>
            </a:r>
          </a:p>
          <a:p>
            <a:r>
              <a:rPr lang="en-US" altLang="zh-TW" sz="2000" dirty="0" smtClean="0">
                <a:latin typeface="Century Gothic" panose="020B0502020202020204" pitchFamily="34" charset="0"/>
              </a:rPr>
              <a:t>G</a:t>
            </a:r>
            <a:r>
              <a:rPr lang="en-US" altLang="zh-CN" sz="2000" dirty="0" smtClean="0">
                <a:latin typeface="Century Gothic" panose="020B0502020202020204" pitchFamily="34" charset="0"/>
              </a:rPr>
              <a:t>eneva</a:t>
            </a:r>
            <a:endParaRPr lang="en-US" altLang="zh-TW" sz="2000" dirty="0" smtClean="0">
              <a:latin typeface="Century Gothic" panose="020B0502020202020204" pitchFamily="34" charset="0"/>
            </a:endParaRPr>
          </a:p>
          <a:p>
            <a:pPr>
              <a:buNone/>
            </a:pPr>
            <a:endParaRPr lang="zh-TW" altLang="en-US" sz="2000" dirty="0">
              <a:latin typeface="Century Gothic" panose="020B0502020202020204" pitchFamily="34" charset="0"/>
            </a:endParaRPr>
          </a:p>
        </p:txBody>
      </p:sp>
      <p:pic>
        <p:nvPicPr>
          <p:cNvPr id="1026" name="Picture 2" descr="Hans Wisldorf Founder of Rolex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2587" y="2173596"/>
            <a:ext cx="2664296" cy="3303728"/>
          </a:xfrm>
          <a:prstGeom prst="rect">
            <a:avLst/>
          </a:prstGeom>
          <a:noFill/>
        </p:spPr>
      </p:pic>
      <p:sp>
        <p:nvSpPr>
          <p:cNvPr id="5" name="文字方塊 4"/>
          <p:cNvSpPr txBox="1"/>
          <p:nvPr/>
        </p:nvSpPr>
        <p:spPr>
          <a:xfrm>
            <a:off x="976643" y="5552244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latin typeface="Century Gothic" panose="020B0502020202020204" pitchFamily="34" charset="0"/>
              </a:rPr>
              <a:t>Hans </a:t>
            </a:r>
            <a:r>
              <a:rPr lang="en-US" altLang="zh-TW" dirty="0" err="1">
                <a:latin typeface="Century Gothic" panose="020B0502020202020204" pitchFamily="34" charset="0"/>
              </a:rPr>
              <a:t>Wilsdorf</a:t>
            </a:r>
            <a:endParaRPr lang="zh-TW" altLang="en-US" dirty="0">
              <a:latin typeface="Century Gothic" panose="020B0502020202020204" pitchFamily="34" charset="0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1250" y="5269230"/>
            <a:ext cx="1854200" cy="148336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4248" y="2239081"/>
            <a:ext cx="5051659" cy="3238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203658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21460" y="576670"/>
            <a:ext cx="9709947" cy="1499616"/>
          </a:xfrm>
        </p:spPr>
        <p:txBody>
          <a:bodyPr>
            <a:normAutofit/>
          </a:bodyPr>
          <a:lstStyle/>
          <a:p>
            <a:pPr algn="l"/>
            <a:r>
              <a:rPr lang="en-US" altLang="zh-TW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Light" panose="020E0507020206020404" pitchFamily="34" charset="0"/>
              </a:rPr>
              <a:t>Basic Information</a:t>
            </a:r>
            <a:endParaRPr lang="zh-TW" alt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pperplate Gothic Light" panose="020E0507020206020404" pitchFamily="34" charset="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type="body" idx="1"/>
          </p:nvPr>
        </p:nvSpPr>
        <p:spPr>
          <a:xfrm>
            <a:off x="6474004" y="2553004"/>
            <a:ext cx="5632653" cy="3543646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US" altLang="zh-TW" sz="2800" dirty="0" smtClean="0">
                <a:latin typeface="Century Gothic" panose="020B0502020202020204" pitchFamily="34" charset="0"/>
              </a:rPr>
              <a:t> 28 </a:t>
            </a:r>
            <a:r>
              <a:rPr lang="en-US" altLang="zh-TW" sz="2800" dirty="0" smtClean="0">
                <a:latin typeface="Century Gothic" panose="020B0502020202020204" pitchFamily="34" charset="0"/>
              </a:rPr>
              <a:t>branch allover the </a:t>
            </a:r>
            <a:r>
              <a:rPr lang="en-US" altLang="zh-TW" sz="2800" dirty="0" smtClean="0">
                <a:latin typeface="Century Gothic" panose="020B0502020202020204" pitchFamily="34" charset="0"/>
              </a:rPr>
              <a:t>world</a:t>
            </a:r>
          </a:p>
          <a:p>
            <a:endParaRPr lang="zh-TW" altLang="en-US" sz="2800" dirty="0" smtClean="0">
              <a:latin typeface="Century Gothic" panose="020B0502020202020204" pitchFamily="34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n-US" altLang="zh-TW" sz="2800" dirty="0" smtClean="0">
                <a:latin typeface="Century Gothic" panose="020B0502020202020204" pitchFamily="34" charset="0"/>
              </a:rPr>
              <a:t> 14 </a:t>
            </a:r>
            <a:r>
              <a:rPr lang="en-US" altLang="zh-TW" sz="2800" dirty="0" smtClean="0">
                <a:latin typeface="Century Gothic" panose="020B0502020202020204" pitchFamily="34" charset="0"/>
              </a:rPr>
              <a:t>Retail in </a:t>
            </a:r>
            <a:r>
              <a:rPr lang="en-US" altLang="zh-TW" sz="2800" dirty="0" smtClean="0">
                <a:latin typeface="Century Gothic" panose="020B0502020202020204" pitchFamily="34" charset="0"/>
              </a:rPr>
              <a:t>Taipei</a:t>
            </a:r>
          </a:p>
          <a:p>
            <a:endParaRPr lang="en-US" altLang="zh-TW" sz="2800" dirty="0" smtClean="0">
              <a:latin typeface="Century Gothic" panose="020B0502020202020204" pitchFamily="34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n-US" altLang="zh-TW" sz="2800" dirty="0" smtClean="0">
                <a:latin typeface="Century Gothic" panose="020B0502020202020204" pitchFamily="34" charset="0"/>
              </a:rPr>
              <a:t> About </a:t>
            </a:r>
            <a:r>
              <a:rPr lang="en-US" altLang="zh-TW" sz="2800" dirty="0" smtClean="0">
                <a:latin typeface="Century Gothic" panose="020B0502020202020204" pitchFamily="34" charset="0"/>
              </a:rPr>
              <a:t>6000 employee</a:t>
            </a:r>
          </a:p>
          <a:p>
            <a:endParaRPr lang="en-US" altLang="zh-TW" sz="2800" dirty="0" smtClean="0">
              <a:latin typeface="Century Gothic" panose="020B0502020202020204" pitchFamily="34" charset="0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1250" y="5269230"/>
            <a:ext cx="1854200" cy="148336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460" y="2076286"/>
            <a:ext cx="5053855" cy="391728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9387291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84961" y="569810"/>
            <a:ext cx="9709947" cy="1499616"/>
          </a:xfrm>
        </p:spPr>
        <p:txBody>
          <a:bodyPr>
            <a:normAutofit/>
          </a:bodyPr>
          <a:lstStyle/>
          <a:p>
            <a:pPr algn="l"/>
            <a:r>
              <a:rPr lang="en-US" altLang="zh-TW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Light" panose="020E0507020206020404" pitchFamily="34" charset="0"/>
              </a:rPr>
              <a:t>Technology</a:t>
            </a:r>
            <a:endParaRPr lang="zh-TW" alt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pperplate Gothic Light" panose="020E0507020206020404" pitchFamily="34" charset="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type="body" idx="1"/>
          </p:nvPr>
        </p:nvSpPr>
        <p:spPr>
          <a:xfrm>
            <a:off x="5934431" y="5109806"/>
            <a:ext cx="1834438" cy="421044"/>
          </a:xfrm>
        </p:spPr>
        <p:txBody>
          <a:bodyPr/>
          <a:lstStyle/>
          <a:p>
            <a:r>
              <a:rPr lang="en-US" altLang="zh-TW" dirty="0" err="1" smtClean="0">
                <a:latin typeface="Century Gothic" panose="020B0502020202020204" pitchFamily="34" charset="0"/>
              </a:rPr>
              <a:t>DateJust</a:t>
            </a:r>
            <a:endParaRPr lang="en-US" altLang="zh-TW" dirty="0" smtClean="0">
              <a:latin typeface="Century Gothic" panose="020B0502020202020204" pitchFamily="34" charset="0"/>
            </a:endParaRPr>
          </a:p>
        </p:txBody>
      </p:sp>
      <p:pic>
        <p:nvPicPr>
          <p:cNvPr id="4" name="圖片 3" descr="gtm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36190" y="3208335"/>
            <a:ext cx="4142160" cy="28528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圖片 4" descr="oyster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831114" y="181496"/>
            <a:ext cx="2878286" cy="28315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圖片 5" descr="datejust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751819" y="2037621"/>
            <a:ext cx="3831645" cy="28931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1250" y="5269230"/>
            <a:ext cx="1854200" cy="148336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9855002" y="3038442"/>
            <a:ext cx="15640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Century Gothic" panose="020B0502020202020204" pitchFamily="34" charset="0"/>
              </a:rPr>
              <a:t>O</a:t>
            </a:r>
            <a:r>
              <a:rPr lang="en-US" altLang="zh-CN" sz="2400" dirty="0" smtClean="0">
                <a:latin typeface="Century Gothic" panose="020B0502020202020204" pitchFamily="34" charset="0"/>
              </a:rPr>
              <a:t>yster</a:t>
            </a:r>
            <a:endParaRPr lang="en-US" sz="2400" dirty="0">
              <a:latin typeface="Century Gothic" panose="020B0502020202020204" pitchFamily="34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518056" y="6186785"/>
            <a:ext cx="19784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entury Gothic" panose="020B0502020202020204" pitchFamily="34" charset="0"/>
              </a:rPr>
              <a:t>GMT-M</a:t>
            </a:r>
            <a:r>
              <a:rPr lang="en-US" altLang="zh-CN" sz="2400" dirty="0" smtClean="0">
                <a:latin typeface="Century Gothic" panose="020B0502020202020204" pitchFamily="34" charset="0"/>
              </a:rPr>
              <a:t>aster</a:t>
            </a:r>
            <a:endParaRPr lang="en-US" sz="24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027369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altLang="zh-TW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Light" panose="020E0507020206020404" pitchFamily="34" charset="0"/>
              </a:rPr>
              <a:t>Products</a:t>
            </a:r>
            <a:endParaRPr lang="zh-TW" alt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pperplate Gothic Light" panose="020E0507020206020404" pitchFamily="34" charset="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type="body" idx="1"/>
          </p:nvPr>
        </p:nvSpPr>
        <p:spPr>
          <a:xfrm>
            <a:off x="9246312" y="2963142"/>
            <a:ext cx="2748838" cy="1073150"/>
          </a:xfrm>
        </p:spPr>
        <p:txBody>
          <a:bodyPr>
            <a:noAutofit/>
          </a:bodyPr>
          <a:lstStyle/>
          <a:p>
            <a:r>
              <a:rPr lang="en-US" altLang="zh-TW" sz="2400" dirty="0" smtClean="0">
                <a:latin typeface="Century Gothic" panose="020B0502020202020204" pitchFamily="34" charset="0"/>
              </a:rPr>
              <a:t>Oyster Perpetual</a:t>
            </a:r>
          </a:p>
          <a:p>
            <a:r>
              <a:rPr lang="en-US" altLang="zh-TW" sz="2400" dirty="0" err="1" smtClean="0">
                <a:latin typeface="Century Gothic" panose="020B0502020202020204" pitchFamily="34" charset="0"/>
              </a:rPr>
              <a:t>Cosmograph</a:t>
            </a:r>
            <a:r>
              <a:rPr lang="en-US" altLang="zh-TW" sz="2400" dirty="0" smtClean="0">
                <a:latin typeface="Century Gothic" panose="020B0502020202020204" pitchFamily="34" charset="0"/>
              </a:rPr>
              <a:t> </a:t>
            </a:r>
          </a:p>
          <a:p>
            <a:r>
              <a:rPr lang="en-US" altLang="zh-TW" sz="2400" dirty="0" smtClean="0">
                <a:latin typeface="Century Gothic" panose="020B0502020202020204" pitchFamily="34" charset="0"/>
              </a:rPr>
              <a:t>Daytona 904L</a:t>
            </a:r>
            <a:endParaRPr lang="zh-TW" altLang="en-US" sz="2400" dirty="0">
              <a:latin typeface="Century Gothic" panose="020B0502020202020204" pitchFamily="34" charset="0"/>
            </a:endParaRPr>
          </a:p>
        </p:txBody>
      </p:sp>
      <p:pic>
        <p:nvPicPr>
          <p:cNvPr id="7" name="New Rolex Cosmograph Daytona – Baselworld 2016_HD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702495" y="1986930"/>
            <a:ext cx="8277647" cy="4248472"/>
          </a:xfrm>
          <a:prstGeom prst="rect">
            <a:avLst/>
          </a:prstGeom>
        </p:spPr>
      </p:pic>
      <p:pic>
        <p:nvPicPr>
          <p:cNvPr id="5" name="图片 4">
            <a:hlinkClick r:id="rId4" action="ppaction://hlinkfile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1250" y="5269230"/>
            <a:ext cx="1854200" cy="1483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13720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altLang="zh-TW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Light" panose="020E0507020206020404" pitchFamily="34" charset="0"/>
              </a:rPr>
              <a:t>Products</a:t>
            </a:r>
            <a:endParaRPr lang="zh-TW" alt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pperplate Gothic Light" panose="020E0507020206020404" pitchFamily="34" charset="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type="body" idx="1"/>
          </p:nvPr>
        </p:nvSpPr>
        <p:spPr>
          <a:xfrm>
            <a:off x="3112212" y="5280660"/>
            <a:ext cx="5199938" cy="1231900"/>
          </a:xfrm>
        </p:spPr>
        <p:txBody>
          <a:bodyPr>
            <a:noAutofit/>
          </a:bodyPr>
          <a:lstStyle/>
          <a:p>
            <a:endParaRPr lang="en-US" altLang="zh-TW" sz="2800" dirty="0" smtClean="0">
              <a:latin typeface="Century Gothic" panose="020B0502020202020204" pitchFamily="34" charset="0"/>
            </a:endParaRPr>
          </a:p>
          <a:p>
            <a:r>
              <a:rPr lang="en-US" altLang="zh-TW" sz="2800" dirty="0" smtClean="0">
                <a:latin typeface="Century Gothic" panose="020B0502020202020204" pitchFamily="34" charset="0"/>
              </a:rPr>
              <a:t>Oyster Perpetual </a:t>
            </a:r>
            <a:r>
              <a:rPr lang="en-US" altLang="zh-TW" sz="2800" dirty="0" err="1" smtClean="0">
                <a:latin typeface="Century Gothic" panose="020B0502020202020204" pitchFamily="34" charset="0"/>
              </a:rPr>
              <a:t>Datejust</a:t>
            </a:r>
            <a:r>
              <a:rPr lang="en-US" altLang="zh-TW" sz="2800" dirty="0" smtClean="0">
                <a:latin typeface="Century Gothic" panose="020B0502020202020204" pitchFamily="34" charset="0"/>
              </a:rPr>
              <a:t> 31</a:t>
            </a:r>
            <a:endParaRPr lang="zh-TW" altLang="en-US" sz="2800" dirty="0">
              <a:latin typeface="Century Gothic" panose="020B0502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6404" r="7293"/>
          <a:stretch>
            <a:fillRect/>
          </a:stretch>
        </p:blipFill>
        <p:spPr bwMode="auto">
          <a:xfrm>
            <a:off x="4262760" y="2226013"/>
            <a:ext cx="4680520" cy="266076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9020" y="2173408"/>
            <a:ext cx="3635896" cy="272430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29" name="Picture 5" descr="http://twimg.edgesuite.net/images/twapple/640pix/20150825/EN10/EN10_016.jpg"/>
          <p:cNvPicPr>
            <a:picLocks noChangeAspect="1" noChangeArrowheads="1"/>
          </p:cNvPicPr>
          <p:nvPr/>
        </p:nvPicPr>
        <p:blipFill>
          <a:blip r:embed="rId4" cstate="print"/>
          <a:srcRect l="8889" t="8261" b="5002"/>
          <a:stretch>
            <a:fillRect/>
          </a:stretch>
        </p:blipFill>
        <p:spPr bwMode="auto">
          <a:xfrm>
            <a:off x="9330978" y="1493160"/>
            <a:ext cx="2448272" cy="376197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8900" y="5374640"/>
            <a:ext cx="1854200" cy="1483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907835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altLang="zh-TW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Light" panose="020E0507020206020404" pitchFamily="34" charset="0"/>
              </a:rPr>
              <a:t>Products</a:t>
            </a:r>
            <a:endParaRPr lang="zh-TW" alt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pperplate Gothic Light" panose="020E0507020206020404" pitchFamily="34" charset="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type="body" idx="1"/>
          </p:nvPr>
        </p:nvSpPr>
        <p:spPr>
          <a:xfrm>
            <a:off x="4688815" y="5226483"/>
            <a:ext cx="4945938" cy="1301750"/>
          </a:xfrm>
        </p:spPr>
        <p:txBody>
          <a:bodyPr>
            <a:noAutofit/>
          </a:bodyPr>
          <a:lstStyle/>
          <a:p>
            <a:endParaRPr lang="en-US" altLang="zh-TW" sz="2800" b="1" dirty="0" smtClean="0">
              <a:latin typeface="Century Gothic" panose="020B0502020202020204" pitchFamily="34" charset="0"/>
            </a:endParaRPr>
          </a:p>
          <a:p>
            <a:r>
              <a:rPr lang="en-US" altLang="zh-TW" sz="2800" dirty="0" smtClean="0">
                <a:latin typeface="Century Gothic" panose="020B0502020202020204" pitchFamily="34" charset="0"/>
              </a:rPr>
              <a:t>1942 Rolex Chronograph</a:t>
            </a:r>
            <a:endParaRPr lang="zh-TW" altLang="en-US" sz="2800" dirty="0">
              <a:latin typeface="Century Gothic" panose="020B0502020202020204" pitchFamily="34" charset="0"/>
            </a:endParaRPr>
          </a:p>
        </p:txBody>
      </p:sp>
      <p:pic>
        <p:nvPicPr>
          <p:cNvPr id="1026" name="Picture 2" descr="http://www.christies.com/lotfinderimages/d54309/d5430979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8335" y="2720380"/>
            <a:ext cx="4320480" cy="321524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28" name="Picture 4" descr="http://www.classicdriver.com/sites/default/files/styles/article_half/public/import/articlesv2/images/_de/3331/img02pop.jpg?itok=0y-Uuiz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586674" y="347390"/>
            <a:ext cx="2376264" cy="31709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30" name="Picture 6" descr="http://www.blogquizzle.com/wp-content/uploads/2015/07/Rolex-Chronograph-194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33517" y="1920165"/>
            <a:ext cx="4311857" cy="288032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1250" y="5269230"/>
            <a:ext cx="1854200" cy="1483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451324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olex - People Behind The Perfection_HD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5003126" y="1286799"/>
            <a:ext cx="6604674" cy="5876001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altLang="zh-TW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Light" panose="020E0507020206020404" pitchFamily="34" charset="0"/>
              </a:rPr>
              <a:t>Brand Goal</a:t>
            </a:r>
            <a:endParaRPr lang="zh-TW" alt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pperplate Gothic Light" panose="020E0507020206020404" pitchFamily="34" charset="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type="body" idx="1"/>
          </p:nvPr>
        </p:nvSpPr>
        <p:spPr>
          <a:xfrm>
            <a:off x="824146" y="3124200"/>
            <a:ext cx="5053888" cy="1790700"/>
          </a:xfrm>
        </p:spPr>
        <p:txBody>
          <a:bodyPr>
            <a:normAutofit fontScale="92500"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US" altLang="zh-TW" sz="2800" dirty="0" smtClean="0">
                <a:latin typeface="Century Gothic" panose="020B0502020202020204" pitchFamily="34" charset="0"/>
              </a:rPr>
              <a:t> For life’s defining moments</a:t>
            </a:r>
          </a:p>
          <a:p>
            <a:endParaRPr lang="en-US" altLang="zh-TW" sz="2800" dirty="0" smtClean="0">
              <a:latin typeface="Century Gothic" panose="020B0502020202020204" pitchFamily="34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n-US" altLang="zh-TW" sz="2800" dirty="0" smtClean="0">
                <a:latin typeface="Century Gothic" panose="020B0502020202020204" pitchFamily="34" charset="0"/>
              </a:rPr>
              <a:t> Eternal perfection</a:t>
            </a:r>
            <a:endParaRPr lang="zh-TW" altLang="en-US" sz="2800" dirty="0" smtClean="0">
              <a:latin typeface="Century Gothic" panose="020B0502020202020204" pitchFamily="34" charset="0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1250" y="5269230"/>
            <a:ext cx="1854200" cy="1483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591424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Shape 157"/>
          <p:cNvSpPr/>
          <p:nvPr/>
        </p:nvSpPr>
        <p:spPr>
          <a:xfrm>
            <a:off x="962297" y="1776511"/>
            <a:ext cx="9267553" cy="50783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/>
          <a:p>
            <a:pPr>
              <a:lnSpc>
                <a:spcPct val="90000"/>
              </a:lnSpc>
              <a:defRPr sz="2400"/>
            </a:pPr>
            <a:r>
              <a:rPr sz="2000" u="sng" dirty="0">
                <a:solidFill>
                  <a:schemeClr val="accent3"/>
                </a:solidFill>
                <a:uFill>
                  <a:solidFill>
                    <a:schemeClr val="accent3"/>
                  </a:solidFill>
                </a:uFill>
                <a:latin typeface="Century Gothic" panose="020B0502020202020204" pitchFamily="34" charset="0"/>
                <a:hlinkClick r:id="rId2"/>
              </a:rPr>
              <a:t>https://zh.wikipedia.org/wiki/Portal:%E7%91%9E%E5%A3%AB</a:t>
            </a:r>
            <a:r>
              <a:rPr sz="2000" dirty="0">
                <a:latin typeface="Century Gothic" panose="020B0502020202020204" pitchFamily="34" charset="0"/>
              </a:rPr>
              <a:t> </a:t>
            </a:r>
            <a:r>
              <a:rPr sz="2000" dirty="0" err="1">
                <a:latin typeface="Century Gothic" panose="020B0502020202020204" pitchFamily="34" charset="0"/>
                <a:ea typeface="+mn-ea"/>
                <a:cs typeface="+mn-cs"/>
                <a:sym typeface="Helvetica"/>
              </a:rPr>
              <a:t>瑞士歐洲位置</a:t>
            </a:r>
            <a:endParaRPr sz="2000" dirty="0">
              <a:latin typeface="Century Gothic" panose="020B0502020202020204" pitchFamily="34" charset="0"/>
              <a:ea typeface="+mn-ea"/>
              <a:cs typeface="+mn-cs"/>
              <a:sym typeface="Helvetica"/>
            </a:endParaRPr>
          </a:p>
          <a:p>
            <a:pPr>
              <a:lnSpc>
                <a:spcPct val="90000"/>
              </a:lnSpc>
              <a:defRPr sz="2400"/>
            </a:pPr>
            <a:r>
              <a:rPr sz="2000" u="sng" dirty="0">
                <a:solidFill>
                  <a:schemeClr val="accent3"/>
                </a:solidFill>
                <a:uFill>
                  <a:solidFill>
                    <a:schemeClr val="accent3"/>
                  </a:solidFill>
                </a:uFill>
                <a:latin typeface="Century Gothic" panose="020B0502020202020204" pitchFamily="34" charset="0"/>
                <a:hlinkClick r:id="rId3"/>
              </a:rPr>
              <a:t>http://bbs.hupu.com/1580543-159.html</a:t>
            </a:r>
            <a:r>
              <a:rPr sz="2000" dirty="0">
                <a:latin typeface="Century Gothic" panose="020B0502020202020204" pitchFamily="34" charset="0"/>
                <a:ea typeface="+mn-ea"/>
                <a:cs typeface="+mn-cs"/>
                <a:sym typeface="Helvetica"/>
              </a:rPr>
              <a:t> </a:t>
            </a:r>
            <a:r>
              <a:rPr sz="2000" dirty="0" err="1">
                <a:latin typeface="Century Gothic" panose="020B0502020202020204" pitchFamily="34" charset="0"/>
                <a:ea typeface="+mn-ea"/>
                <a:cs typeface="+mn-cs"/>
                <a:sym typeface="Helvetica"/>
              </a:rPr>
              <a:t>瑞士行政區</a:t>
            </a:r>
            <a:endParaRPr sz="2000" dirty="0">
              <a:latin typeface="Century Gothic" panose="020B0502020202020204" pitchFamily="34" charset="0"/>
              <a:ea typeface="+mn-ea"/>
              <a:cs typeface="+mn-cs"/>
              <a:sym typeface="Helvetica"/>
            </a:endParaRPr>
          </a:p>
          <a:p>
            <a:pPr>
              <a:lnSpc>
                <a:spcPct val="90000"/>
              </a:lnSpc>
              <a:defRPr sz="2400"/>
            </a:pPr>
            <a:r>
              <a:rPr sz="2000" u="sng" dirty="0">
                <a:solidFill>
                  <a:schemeClr val="accent3"/>
                </a:solidFill>
                <a:uFill>
                  <a:solidFill>
                    <a:schemeClr val="accent3"/>
                  </a:solidFill>
                </a:uFill>
                <a:latin typeface="Century Gothic" panose="020B0502020202020204" pitchFamily="34" charset="0"/>
                <a:hlinkClick r:id="rId4"/>
              </a:rPr>
              <a:t>http://lovegeo.blogspot.tw/2015/08/blog-post_46.html</a:t>
            </a:r>
            <a:r>
              <a:rPr sz="2000" dirty="0">
                <a:latin typeface="Century Gothic" panose="020B0502020202020204" pitchFamily="34" charset="0"/>
              </a:rPr>
              <a:t> </a:t>
            </a:r>
            <a:r>
              <a:rPr sz="2000" dirty="0" err="1">
                <a:latin typeface="Century Gothic" panose="020B0502020202020204" pitchFamily="34" charset="0"/>
                <a:ea typeface="+mn-ea"/>
                <a:cs typeface="+mn-cs"/>
                <a:sym typeface="Helvetica"/>
              </a:rPr>
              <a:t>瑞士相對位置</a:t>
            </a:r>
            <a:endParaRPr sz="2000" dirty="0">
              <a:latin typeface="Century Gothic" panose="020B0502020202020204" pitchFamily="34" charset="0"/>
              <a:ea typeface="+mn-ea"/>
              <a:cs typeface="+mn-cs"/>
              <a:sym typeface="Helvetica"/>
            </a:endParaRPr>
          </a:p>
          <a:p>
            <a:pPr>
              <a:lnSpc>
                <a:spcPct val="90000"/>
              </a:lnSpc>
              <a:defRPr sz="2400"/>
            </a:pPr>
            <a:r>
              <a:rPr sz="2000" u="sng" dirty="0">
                <a:solidFill>
                  <a:schemeClr val="accent3"/>
                </a:solidFill>
                <a:uFill>
                  <a:solidFill>
                    <a:schemeClr val="accent3"/>
                  </a:solidFill>
                </a:uFill>
                <a:latin typeface="Century Gothic" panose="020B0502020202020204" pitchFamily="34" charset="0"/>
                <a:hlinkClick r:id="rId5"/>
              </a:rPr>
              <a:t>http://hk.aboluowang.com/2015/0117/501175.html</a:t>
            </a:r>
            <a:r>
              <a:rPr sz="2000" dirty="0">
                <a:latin typeface="Century Gothic" panose="020B0502020202020204" pitchFamily="34" charset="0"/>
                <a:ea typeface="+mn-ea"/>
                <a:cs typeface="+mn-cs"/>
                <a:sym typeface="Helvetica"/>
              </a:rPr>
              <a:t> </a:t>
            </a:r>
            <a:r>
              <a:rPr sz="2000" dirty="0" err="1">
                <a:latin typeface="Century Gothic" panose="020B0502020202020204" pitchFamily="34" charset="0"/>
                <a:ea typeface="+mn-ea"/>
                <a:cs typeface="+mn-cs"/>
                <a:sym typeface="Helvetica"/>
              </a:rPr>
              <a:t>瑞士紙幣</a:t>
            </a:r>
            <a:endParaRPr sz="2000" dirty="0">
              <a:latin typeface="Century Gothic" panose="020B0502020202020204" pitchFamily="34" charset="0"/>
              <a:ea typeface="+mn-ea"/>
              <a:cs typeface="+mn-cs"/>
              <a:sym typeface="Helvetica"/>
            </a:endParaRPr>
          </a:p>
          <a:p>
            <a:pPr>
              <a:lnSpc>
                <a:spcPct val="90000"/>
              </a:lnSpc>
              <a:defRPr sz="2400"/>
            </a:pPr>
            <a:r>
              <a:rPr sz="2000" u="sng" dirty="0">
                <a:solidFill>
                  <a:schemeClr val="accent3"/>
                </a:solidFill>
                <a:uFill>
                  <a:solidFill>
                    <a:schemeClr val="accent3"/>
                  </a:solidFill>
                </a:uFill>
                <a:latin typeface="Century Gothic" panose="020B0502020202020204" pitchFamily="34" charset="0"/>
                <a:hlinkClick r:id="rId6"/>
              </a:rPr>
              <a:t>http://forex.hexun.com/2015-01-23/172695377.html</a:t>
            </a:r>
            <a:r>
              <a:rPr sz="2000" dirty="0">
                <a:latin typeface="Century Gothic" panose="020B0502020202020204" pitchFamily="34" charset="0"/>
                <a:ea typeface="+mn-ea"/>
                <a:cs typeface="+mn-cs"/>
                <a:sym typeface="Helvetica"/>
              </a:rPr>
              <a:t> </a:t>
            </a:r>
            <a:r>
              <a:rPr sz="2000" dirty="0" err="1">
                <a:latin typeface="Century Gothic" panose="020B0502020202020204" pitchFamily="34" charset="0"/>
                <a:ea typeface="+mn-ea"/>
                <a:cs typeface="+mn-cs"/>
                <a:sym typeface="Helvetica"/>
              </a:rPr>
              <a:t>瑞士貨幣</a:t>
            </a:r>
            <a:endParaRPr sz="2000" dirty="0">
              <a:latin typeface="Century Gothic" panose="020B0502020202020204" pitchFamily="34" charset="0"/>
              <a:ea typeface="+mn-ea"/>
              <a:cs typeface="+mn-cs"/>
              <a:sym typeface="Helvetica"/>
            </a:endParaRPr>
          </a:p>
          <a:p>
            <a:pPr>
              <a:lnSpc>
                <a:spcPct val="90000"/>
              </a:lnSpc>
              <a:defRPr sz="2400"/>
            </a:pPr>
            <a:r>
              <a:rPr sz="2000" u="sng" dirty="0">
                <a:solidFill>
                  <a:schemeClr val="accent3"/>
                </a:solidFill>
                <a:uFill>
                  <a:solidFill>
                    <a:schemeClr val="accent3"/>
                  </a:solidFill>
                </a:uFill>
                <a:latin typeface="Century Gothic" panose="020B0502020202020204" pitchFamily="34" charset="0"/>
                <a:hlinkClick r:id="rId7"/>
              </a:rPr>
              <a:t>http://zh.climate-data.org/location/993911/</a:t>
            </a:r>
            <a:r>
              <a:rPr sz="2000" dirty="0">
                <a:latin typeface="Century Gothic" panose="020B0502020202020204" pitchFamily="34" charset="0"/>
              </a:rPr>
              <a:t> </a:t>
            </a:r>
            <a:r>
              <a:rPr sz="2000" dirty="0" err="1">
                <a:latin typeface="Century Gothic" panose="020B0502020202020204" pitchFamily="34" charset="0"/>
                <a:ea typeface="+mn-ea"/>
                <a:cs typeface="+mn-cs"/>
                <a:sym typeface="Helvetica"/>
              </a:rPr>
              <a:t>瑞士氣溫</a:t>
            </a:r>
            <a:endParaRPr sz="2000" dirty="0">
              <a:latin typeface="Century Gothic" panose="020B0502020202020204" pitchFamily="34" charset="0"/>
              <a:ea typeface="+mn-ea"/>
              <a:cs typeface="+mn-cs"/>
              <a:sym typeface="Helvetica"/>
            </a:endParaRPr>
          </a:p>
          <a:p>
            <a:pPr>
              <a:lnSpc>
                <a:spcPct val="90000"/>
              </a:lnSpc>
              <a:defRPr sz="2400"/>
            </a:pPr>
            <a:r>
              <a:rPr sz="2000" u="sng" dirty="0">
                <a:solidFill>
                  <a:schemeClr val="accent3"/>
                </a:solidFill>
                <a:uFill>
                  <a:solidFill>
                    <a:schemeClr val="accent3"/>
                  </a:solidFill>
                </a:uFill>
                <a:latin typeface="Century Gothic" panose="020B0502020202020204" pitchFamily="34" charset="0"/>
                <a:hlinkClick r:id="rId8"/>
              </a:rPr>
              <a:t>http://www.fhschools.com/bbs/read.asp?id=6851</a:t>
            </a:r>
            <a:r>
              <a:rPr sz="2000" dirty="0">
                <a:latin typeface="Century Gothic" panose="020B0502020202020204" pitchFamily="34" charset="0"/>
              </a:rPr>
              <a:t> </a:t>
            </a:r>
            <a:r>
              <a:rPr sz="2000" dirty="0" err="1">
                <a:latin typeface="Century Gothic" panose="020B0502020202020204" pitchFamily="34" charset="0"/>
                <a:ea typeface="+mn-ea"/>
                <a:cs typeface="+mn-cs"/>
                <a:sym typeface="Helvetica"/>
              </a:rPr>
              <a:t>瑞士語言分布</a:t>
            </a:r>
            <a:endParaRPr sz="2000" dirty="0">
              <a:latin typeface="Century Gothic" panose="020B0502020202020204" pitchFamily="34" charset="0"/>
              <a:ea typeface="+mn-ea"/>
              <a:cs typeface="+mn-cs"/>
              <a:sym typeface="Helvetica"/>
            </a:endParaRPr>
          </a:p>
          <a:p>
            <a:pPr>
              <a:lnSpc>
                <a:spcPct val="90000"/>
              </a:lnSpc>
              <a:defRPr sz="2400"/>
            </a:pPr>
            <a:r>
              <a:rPr sz="2000" u="sng" dirty="0">
                <a:solidFill>
                  <a:schemeClr val="accent3"/>
                </a:solidFill>
                <a:uFill>
                  <a:solidFill>
                    <a:schemeClr val="accent3"/>
                  </a:solidFill>
                </a:uFill>
                <a:latin typeface="Century Gothic" panose="020B0502020202020204" pitchFamily="34" charset="0"/>
                <a:hlinkClick r:id="rId9"/>
              </a:rPr>
              <a:t>http://www.swissinfo.ch/chi/%E7%9C%8B%E5%9B%BE%E8%AF%B4%E8%AF%9D_%E4%BB%8E9%E5%BC%A0%E5%9B%BE%E8%A1%A8%E7%9C%8B%E7%91%9E%E5%A3%AB%E4%BA%BA%E5%8F%A3%E5%8F%98%E8%BF%81-%E5%A4%9A%E5%8F%98%E5%8C%96-%</a:t>
            </a:r>
            <a:r>
              <a:rPr sz="2000" u="sng" dirty="0" smtClean="0">
                <a:solidFill>
                  <a:schemeClr val="accent3"/>
                </a:solidFill>
                <a:uFill>
                  <a:solidFill>
                    <a:schemeClr val="accent3"/>
                  </a:solidFill>
                </a:uFill>
                <a:latin typeface="Century Gothic" panose="020B0502020202020204" pitchFamily="34" charset="0"/>
                <a:hlinkClick r:id="rId9"/>
              </a:rPr>
              <a:t>E8%80%81%E9%BE%84%E5%8C%96/41126140</a:t>
            </a:r>
            <a:endParaRPr lang="en-US" sz="2000" u="sng" dirty="0" smtClean="0">
              <a:solidFill>
                <a:schemeClr val="accent3"/>
              </a:solidFill>
              <a:uFill>
                <a:solidFill>
                  <a:schemeClr val="accent3"/>
                </a:solidFill>
              </a:uFill>
              <a:latin typeface="Century Gothic" panose="020B0502020202020204" pitchFamily="34" charset="0"/>
            </a:endParaRPr>
          </a:p>
          <a:p>
            <a:pPr>
              <a:lnSpc>
                <a:spcPct val="90000"/>
              </a:lnSpc>
              <a:defRPr sz="2400"/>
            </a:pPr>
            <a:r>
              <a:rPr sz="2000" u="sng" dirty="0" smtClean="0">
                <a:solidFill>
                  <a:schemeClr val="accent3"/>
                </a:solidFill>
                <a:uFill>
                  <a:solidFill>
                    <a:schemeClr val="accent3"/>
                  </a:solidFill>
                </a:uFill>
                <a:latin typeface="Century Gothic" panose="020B0502020202020204" pitchFamily="34" charset="0"/>
                <a:hlinkClick r:id="rId10"/>
              </a:rPr>
              <a:t>https</a:t>
            </a:r>
            <a:r>
              <a:rPr sz="2000" u="sng" dirty="0">
                <a:solidFill>
                  <a:schemeClr val="accent3"/>
                </a:solidFill>
                <a:uFill>
                  <a:solidFill>
                    <a:schemeClr val="accent3"/>
                  </a:solidFill>
                </a:uFill>
                <a:latin typeface="Century Gothic" panose="020B0502020202020204" pitchFamily="34" charset="0"/>
                <a:hlinkClick r:id="rId10"/>
              </a:rPr>
              <a:t>://zh.wikipedia.org/wiki/%E7%91%9E%E5%A3%AB#.E6.B0.94.E5.80.99</a:t>
            </a:r>
            <a:r>
              <a:rPr sz="2000" dirty="0">
                <a:latin typeface="Century Gothic" panose="020B0502020202020204" pitchFamily="34" charset="0"/>
              </a:rPr>
              <a:t> </a:t>
            </a:r>
          </a:p>
          <a:p>
            <a:pPr>
              <a:lnSpc>
                <a:spcPct val="90000"/>
              </a:lnSpc>
              <a:defRPr sz="2400"/>
            </a:pPr>
            <a:r>
              <a:rPr sz="2000" u="sng" dirty="0">
                <a:solidFill>
                  <a:schemeClr val="accent3"/>
                </a:solidFill>
                <a:uFill>
                  <a:solidFill>
                    <a:schemeClr val="accent3"/>
                  </a:solidFill>
                </a:uFill>
                <a:latin typeface="Century Gothic" panose="020B0502020202020204" pitchFamily="34" charset="0"/>
                <a:hlinkClick r:id="rId11"/>
              </a:rPr>
              <a:t>http://www.myswitzerland.com/zo-tw/destinations/nature-parks-unesco.html</a:t>
            </a:r>
          </a:p>
          <a:p>
            <a:pPr>
              <a:lnSpc>
                <a:spcPct val="90000"/>
              </a:lnSpc>
              <a:defRPr sz="2400"/>
            </a:pPr>
            <a:endParaRPr sz="2000" dirty="0">
              <a:latin typeface="Century Gothic" panose="020B0502020202020204" pitchFamily="34" charset="0"/>
              <a:ea typeface="+mn-ea"/>
              <a:cs typeface="+mn-cs"/>
              <a:sym typeface="Helvetica"/>
            </a:endParaRPr>
          </a:p>
          <a:p>
            <a:pPr>
              <a:lnSpc>
                <a:spcPct val="90000"/>
              </a:lnSpc>
              <a:defRPr sz="2400"/>
            </a:pPr>
            <a:endParaRPr sz="2000" dirty="0">
              <a:latin typeface="Century Gothic" panose="020B0502020202020204" pitchFamily="34" charset="0"/>
              <a:ea typeface="+mn-ea"/>
              <a:cs typeface="+mn-cs"/>
              <a:sym typeface="Helvetica"/>
            </a:endParaRPr>
          </a:p>
          <a:p>
            <a:pPr>
              <a:lnSpc>
                <a:spcPct val="90000"/>
              </a:lnSpc>
              <a:defRPr sz="2400"/>
            </a:pPr>
            <a:endParaRPr sz="2000" dirty="0">
              <a:latin typeface="Century Gothic" panose="020B0502020202020204" pitchFamily="34" charset="0"/>
              <a:ea typeface="+mn-ea"/>
              <a:cs typeface="+mn-cs"/>
              <a:sym typeface="Helvetic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1250" y="5269230"/>
            <a:ext cx="1854200" cy="1483360"/>
          </a:xfrm>
          <a:prstGeom prst="rect">
            <a:avLst/>
          </a:prstGeom>
        </p:spPr>
      </p:pic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Light" panose="020E0507020206020404" pitchFamily="34" charset="0"/>
              </a:rPr>
              <a:t>Reference</a:t>
            </a:r>
            <a:endParaRPr lang="en-US" sz="2000" cap="none" spc="0" dirty="0">
              <a:solidFill>
                <a:srgbClr val="545454"/>
              </a:solidFill>
              <a:latin typeface="Century Gothic" panose="020B0502020202020204" pitchFamily="34" charset="0"/>
              <a:ea typeface="+mn-ea"/>
              <a:cs typeface="+mn-cs"/>
              <a:sym typeface="Century Gothic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Light" panose="020E0507020206020404" pitchFamily="34" charset="0"/>
              </a:rPr>
              <a:t>reference</a:t>
            </a:r>
            <a:endParaRPr lang="zh-TW" alt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pperplate Gothic Light" panose="020E0507020206020404" pitchFamily="34" charset="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>
                <a:latin typeface="Century Gothic" panose="020B0502020202020204" pitchFamily="34" charset="0"/>
                <a:hlinkClick r:id="rId2"/>
              </a:rPr>
              <a:t>https://www.youtube.com/watch?v=Hp5isXYhlaU</a:t>
            </a:r>
            <a:endParaRPr lang="en-US" altLang="zh-TW" dirty="0" smtClean="0">
              <a:latin typeface="Century Gothic" panose="020B0502020202020204" pitchFamily="34" charset="0"/>
            </a:endParaRPr>
          </a:p>
          <a:p>
            <a:r>
              <a:rPr lang="en-US" altLang="zh-TW" dirty="0" smtClean="0">
                <a:latin typeface="Century Gothic" panose="020B0502020202020204" pitchFamily="34" charset="0"/>
                <a:hlinkClick r:id="rId3"/>
              </a:rPr>
              <a:t>https://www.youtube.com/watch?v=l0D9OWiQAx4</a:t>
            </a:r>
            <a:endParaRPr lang="en-US" altLang="zh-TW" dirty="0" smtClean="0">
              <a:latin typeface="Century Gothic" panose="020B0502020202020204" pitchFamily="34" charset="0"/>
            </a:endParaRPr>
          </a:p>
          <a:p>
            <a:r>
              <a:rPr lang="en-US" altLang="zh-TW" dirty="0" smtClean="0">
                <a:latin typeface="Century Gothic" panose="020B0502020202020204" pitchFamily="34" charset="0"/>
                <a:hlinkClick r:id="rId4"/>
              </a:rPr>
              <a:t>http://www.rolex.com/zh-hant</a:t>
            </a:r>
            <a:endParaRPr lang="en-US" altLang="zh-TW" dirty="0" smtClean="0">
              <a:latin typeface="Century Gothic" panose="020B0502020202020204" pitchFamily="34" charset="0"/>
            </a:endParaRPr>
          </a:p>
          <a:p>
            <a:r>
              <a:rPr lang="en-US" altLang="zh-TW" dirty="0" smtClean="0">
                <a:latin typeface="Century Gothic" panose="020B0502020202020204" pitchFamily="34" charset="0"/>
                <a:hlinkClick r:id="rId5"/>
              </a:rPr>
              <a:t>https://zh.wikipedia.org/wiki/%E5%8A%B3%E5%8A%9B%E5%A3%AB</a:t>
            </a:r>
            <a:endParaRPr lang="en-US" altLang="zh-TW" dirty="0" smtClean="0">
              <a:latin typeface="Century Gothic" panose="020B0502020202020204" pitchFamily="34" charset="0"/>
            </a:endParaRPr>
          </a:p>
          <a:p>
            <a:r>
              <a:rPr lang="en-US" altLang="zh-TW" dirty="0" smtClean="0">
                <a:latin typeface="Century Gothic" panose="020B0502020202020204" pitchFamily="34" charset="0"/>
                <a:hlinkClick r:id="rId6"/>
              </a:rPr>
              <a:t>http://www.appledaily.com.tw/appledaily/article/forum/20150825/36740542/</a:t>
            </a:r>
            <a:endParaRPr lang="en-US" altLang="zh-TW" dirty="0" smtClean="0">
              <a:latin typeface="Century Gothic" panose="020B0502020202020204" pitchFamily="34" charset="0"/>
            </a:endParaRPr>
          </a:p>
          <a:p>
            <a:r>
              <a:rPr lang="en-US" altLang="zh-TW" dirty="0" smtClean="0">
                <a:latin typeface="Century Gothic" panose="020B0502020202020204" pitchFamily="34" charset="0"/>
                <a:hlinkClick r:id="rId7"/>
              </a:rPr>
              <a:t>http://ww.daliulian.net/cat79/node1044368</a:t>
            </a:r>
            <a:endParaRPr lang="en-US" altLang="zh-TW" dirty="0" smtClean="0">
              <a:latin typeface="Century Gothic" panose="020B0502020202020204" pitchFamily="34" charset="0"/>
            </a:endParaRPr>
          </a:p>
          <a:p>
            <a:endParaRPr lang="en-US" altLang="zh-TW" dirty="0" smtClean="0">
              <a:latin typeface="Century Gothic" panose="020B0502020202020204" pitchFamily="34" charset="0"/>
            </a:endParaRPr>
          </a:p>
          <a:p>
            <a:endParaRPr lang="zh-TW" altLang="en-US" dirty="0">
              <a:latin typeface="Century Gothic" panose="020B0502020202020204" pitchFamily="34" charset="0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1250" y="5269230"/>
            <a:ext cx="1854200" cy="1483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651287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积分">
  <a:themeElements>
    <a:clrScheme name="红橙色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E84C22"/>
      </a:accent1>
      <a:accent2>
        <a:srgbClr val="FFBD47"/>
      </a:accent2>
      <a:accent3>
        <a:srgbClr val="B64926"/>
      </a:accent3>
      <a:accent4>
        <a:srgbClr val="FF8427"/>
      </a:accent4>
      <a:accent5>
        <a:srgbClr val="CC9900"/>
      </a:accent5>
      <a:accent6>
        <a:srgbClr val="B22600"/>
      </a:accent6>
      <a:hlink>
        <a:srgbClr val="CC9900"/>
      </a:hlink>
      <a:folHlink>
        <a:srgbClr val="666699"/>
      </a:folHlink>
    </a:clrScheme>
    <a:fontScheme name="积分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积分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125000"/>
              </a:schemeClr>
              <a:schemeClr val="phClr">
                <a:tint val="92000"/>
                <a:shade val="70000"/>
                <a:satMod val="110000"/>
              </a:schemeClr>
            </a:duotone>
          </a:blip>
          <a:tile tx="0" ty="0" sx="22000" sy="22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E736489A-00C3-4E0A-AAA8-D4D3127BA5B3}"/>
    </a:ext>
  </a:extLst>
</a:theme>
</file>

<file path=ppt/theme/theme2.xml><?xml version="1.0" encoding="utf-8"?>
<a:theme xmlns:a="http://schemas.openxmlformats.org/drawingml/2006/main" name="Continental_Europe_16x9">
  <a:themeElements>
    <a:clrScheme name="Continental_Europe_16x9">
      <a:dk1>
        <a:srgbClr val="2A2A2A"/>
      </a:dk1>
      <a:lt1>
        <a:srgbClr val="FFFFFF"/>
      </a:lt1>
      <a:dk2>
        <a:srgbClr val="A7A7A7"/>
      </a:dk2>
      <a:lt2>
        <a:srgbClr val="535353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0000FF"/>
      </a:hlink>
      <a:folHlink>
        <a:srgbClr val="FF00FF"/>
      </a:folHlink>
    </a:clrScheme>
    <a:fontScheme name="Continental_Europe_16x9">
      <a:majorFont>
        <a:latin typeface="Century Gothic"/>
        <a:ea typeface="Century Gothic"/>
        <a:cs typeface="Century Gothic"/>
      </a:majorFont>
      <a:minorFont>
        <a:latin typeface="Helvetica"/>
        <a:ea typeface="Helvetica"/>
        <a:cs typeface="Helvetica"/>
      </a:minorFont>
    </a:fontScheme>
    <a:fmtScheme name="Continental_Europe_16x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545454"/>
            </a:solidFill>
            <a:effectLst/>
            <a:uFillTx/>
            <a:latin typeface="+mj-lt"/>
            <a:ea typeface="+mj-ea"/>
            <a:cs typeface="+mj-cs"/>
            <a:sym typeface="Century Gothic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miter lim="800000"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545454"/>
            </a:solidFill>
            <a:effectLst/>
            <a:uFillTx/>
            <a:latin typeface="+mj-lt"/>
            <a:ea typeface="+mj-ea"/>
            <a:cs typeface="+mj-cs"/>
            <a:sym typeface="Century Gothic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320</TotalTime>
  <Words>396</Words>
  <Application>Microsoft Office PowerPoint</Application>
  <PresentationFormat>自定义</PresentationFormat>
  <Paragraphs>162</Paragraphs>
  <Slides>29</Slides>
  <Notes>1</Notes>
  <HiddenSlides>0</HiddenSlides>
  <MMClips>2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29</vt:i4>
      </vt:variant>
    </vt:vector>
  </HeadingPairs>
  <TitlesOfParts>
    <vt:vector size="40" baseType="lpstr">
      <vt:lpstr>微軟正黑體</vt:lpstr>
      <vt:lpstr>华文仿宋</vt:lpstr>
      <vt:lpstr>Algerian</vt:lpstr>
      <vt:lpstr>Century Gothic</vt:lpstr>
      <vt:lpstr>Copperplate Gothic Light</vt:lpstr>
      <vt:lpstr>Helvetica</vt:lpstr>
      <vt:lpstr>Tw Cen MT</vt:lpstr>
      <vt:lpstr>Tw Cen MT Condensed</vt:lpstr>
      <vt:lpstr>Wingdings</vt:lpstr>
      <vt:lpstr>Wingdings 3</vt:lpstr>
      <vt:lpstr>积分</vt:lpstr>
      <vt:lpstr>Switzerland</vt:lpstr>
      <vt:lpstr>outline</vt:lpstr>
      <vt:lpstr>overview</vt:lpstr>
      <vt:lpstr>geography</vt:lpstr>
      <vt:lpstr>politics</vt:lpstr>
      <vt:lpstr>Currency</vt:lpstr>
      <vt:lpstr>Weather</vt:lpstr>
      <vt:lpstr>Population</vt:lpstr>
      <vt:lpstr>language</vt:lpstr>
      <vt:lpstr>Religion</vt:lpstr>
      <vt:lpstr>View</vt:lpstr>
      <vt:lpstr>Economy</vt:lpstr>
      <vt:lpstr>Economics</vt:lpstr>
      <vt:lpstr>Trade </vt:lpstr>
      <vt:lpstr>Industry</vt:lpstr>
      <vt:lpstr>Economic Sectors</vt:lpstr>
      <vt:lpstr>Agriculture </vt:lpstr>
      <vt:lpstr>manufacture</vt:lpstr>
      <vt:lpstr>Tourism </vt:lpstr>
      <vt:lpstr>Representative company</vt:lpstr>
      <vt:lpstr>Basic information</vt:lpstr>
      <vt:lpstr>Basic Information</vt:lpstr>
      <vt:lpstr>Technology</vt:lpstr>
      <vt:lpstr>Products</vt:lpstr>
      <vt:lpstr>Products</vt:lpstr>
      <vt:lpstr>Products</vt:lpstr>
      <vt:lpstr>Brand Goal</vt:lpstr>
      <vt:lpstr>Reference</vt:lpstr>
      <vt:lpstr>reference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Switzerland</dc:title>
  <dc:creator>Wong Georgina</dc:creator>
  <cp:lastModifiedBy>Wong Georgina</cp:lastModifiedBy>
  <cp:revision>35</cp:revision>
  <dcterms:modified xsi:type="dcterms:W3CDTF">2016-05-30T07:02:12Z</dcterms:modified>
</cp:coreProperties>
</file>