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4" r:id="rId3"/>
    <p:sldId id="260" r:id="rId4"/>
    <p:sldId id="257" r:id="rId5"/>
    <p:sldId id="258" r:id="rId6"/>
    <p:sldId id="259" r:id="rId7"/>
    <p:sldId id="265" r:id="rId8"/>
  </p:sldIdLst>
  <p:sldSz cx="9144000" cy="6858000" type="screen4x3"/>
  <p:notesSz cx="6858000" cy="9144000"/>
  <p:custDataLst>
    <p:tags r:id="rId10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1494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C0409-F223-475C-B4CB-3F5271F03F60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FF431-7466-4384-B1D9-703CC2EDBE0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374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1331913" cy="4876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>
              <a:latin typeface="Times New Roman" pitchFamily="18" charset="0"/>
              <a:ea typeface="新細明體" pitchFamily="18" charset="-12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35000" y="533400"/>
            <a:ext cx="8077200" cy="304800"/>
            <a:chOff x="400" y="336"/>
            <a:chExt cx="5088" cy="192"/>
          </a:xfrm>
        </p:grpSpPr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3952" y="336"/>
              <a:ext cx="1536" cy="19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zh-TW" sz="2400">
                <a:latin typeface="Times New Roman" pitchFamily="18" charset="0"/>
                <a:ea typeface="新細明體" pitchFamily="18" charset="-120"/>
              </a:endParaRPr>
            </a:p>
          </p:txBody>
        </p:sp>
        <p:sp>
          <p:nvSpPr>
            <p:cNvPr id="7" name="Line 10"/>
            <p:cNvSpPr>
              <a:spLocks noChangeShapeType="1"/>
            </p:cNvSpPr>
            <p:nvPr userDrawn="1"/>
          </p:nvSpPr>
          <p:spPr bwMode="auto">
            <a:xfrm>
              <a:off x="400" y="432"/>
              <a:ext cx="5088" cy="0"/>
            </a:xfrm>
            <a:prstGeom prst="line">
              <a:avLst/>
            </a:prstGeom>
            <a:noFill/>
            <a:ln w="444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+mn-lt"/>
                <a:ea typeface="新細明體" pitchFamily="18" charset="-120"/>
              </a:endParaRPr>
            </a:p>
          </p:txBody>
        </p:sp>
      </p:grpSp>
      <p:sp>
        <p:nvSpPr>
          <p:cNvPr id="8" name="Line 19"/>
          <p:cNvSpPr>
            <a:spLocks noChangeShapeType="1"/>
          </p:cNvSpPr>
          <p:nvPr/>
        </p:nvSpPr>
        <p:spPr bwMode="auto">
          <a:xfrm flipV="1">
            <a:off x="0" y="4868863"/>
            <a:ext cx="1331913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新細明體" pitchFamily="18" charset="-120"/>
            </a:endParaRPr>
          </a:p>
        </p:txBody>
      </p:sp>
      <p:sp>
        <p:nvSpPr>
          <p:cNvPr id="12903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12903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4221163"/>
            <a:ext cx="6624637" cy="1411287"/>
          </a:xfrm>
          <a:ln w="508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pPr lvl="0"/>
            <a:r>
              <a:rPr lang="zh-TW" altLang="en-US" noProof="0" smtClean="0"/>
              <a:t>按一下圖示以新增表格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標題及物件在文字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7772400" cy="21891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3941763"/>
            <a:ext cx="7772400" cy="218916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標題，物件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0" y="0"/>
            <a:ext cx="468313" cy="4876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>
              <a:latin typeface="Times New Roman" pitchFamily="18" charset="0"/>
              <a:ea typeface="新細明體" pitchFamily="18" charset="-12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417638"/>
            <a:ext cx="8305800" cy="182562"/>
            <a:chOff x="240" y="893"/>
            <a:chExt cx="5232" cy="115"/>
          </a:xfrm>
        </p:grpSpPr>
        <p:sp>
          <p:nvSpPr>
            <p:cNvPr id="128005" name="Rectangle 5"/>
            <p:cNvSpPr>
              <a:spLocks noChangeArrowheads="1"/>
            </p:cNvSpPr>
            <p:nvPr/>
          </p:nvSpPr>
          <p:spPr bwMode="auto">
            <a:xfrm>
              <a:off x="4320" y="893"/>
              <a:ext cx="1152" cy="115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zh-TW" sz="2400">
                <a:latin typeface="Times New Roman" pitchFamily="18" charset="0"/>
                <a:ea typeface="新細明體" pitchFamily="18" charset="-120"/>
              </a:endParaRPr>
            </a:p>
          </p:txBody>
        </p:sp>
        <p:sp>
          <p:nvSpPr>
            <p:cNvPr id="128006" name="Line 6"/>
            <p:cNvSpPr>
              <a:spLocks noChangeShapeType="1"/>
            </p:cNvSpPr>
            <p:nvPr/>
          </p:nvSpPr>
          <p:spPr bwMode="auto">
            <a:xfrm>
              <a:off x="240" y="941"/>
              <a:ext cx="5232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+mn-lt"/>
                <a:ea typeface="新細明體" pitchFamily="18" charset="-120"/>
              </a:endParaRPr>
            </a:p>
          </p:txBody>
        </p:sp>
      </p:grp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2800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kumimoji="0" sz="1000">
                <a:latin typeface="+mn-lt"/>
                <a:ea typeface="新細明體" pitchFamily="18" charset="-120"/>
              </a:defRPr>
            </a:lvl1pPr>
          </a:lstStyle>
          <a:p>
            <a:fld id="{D1FA888F-AED5-4410-A744-B27A3BF0673C}" type="datetimeFigureOut">
              <a:rPr lang="zh-TW" altLang="en-US" smtClean="0"/>
              <a:pPr/>
              <a:t>2015/3/2</a:t>
            </a:fld>
            <a:endParaRPr lang="zh-TW" altLang="en-US"/>
          </a:p>
        </p:txBody>
      </p:sp>
      <p:sp>
        <p:nvSpPr>
          <p:cNvPr id="12801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000" b="1">
                <a:solidFill>
                  <a:srgbClr val="CC9900"/>
                </a:solidFill>
                <a:latin typeface="+mn-lt"/>
                <a:ea typeface="新細明體" pitchFamily="18" charset="-120"/>
              </a:defRPr>
            </a:lvl1pPr>
          </a:lstStyle>
          <a:p>
            <a:endParaRPr lang="zh-TW" altLang="en-US"/>
          </a:p>
        </p:txBody>
      </p:sp>
      <p:sp>
        <p:nvSpPr>
          <p:cNvPr id="12801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000">
                <a:latin typeface="+mn-lt"/>
                <a:ea typeface="新細明體" pitchFamily="18" charset="-120"/>
              </a:defRPr>
            </a:lvl1pPr>
          </a:lstStyle>
          <a:p>
            <a:fld id="{320E88DE-BF30-404F-AF6E-97A7D061F10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8012" name="Line 12"/>
          <p:cNvSpPr>
            <a:spLocks noChangeShapeType="1"/>
          </p:cNvSpPr>
          <p:nvPr/>
        </p:nvSpPr>
        <p:spPr bwMode="auto">
          <a:xfrm flipV="1">
            <a:off x="0" y="4868863"/>
            <a:ext cx="468313" cy="7937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新細明體" pitchFamily="18" charset="-120"/>
            </a:endParaRPr>
          </a:p>
        </p:txBody>
      </p:sp>
      <p:sp>
        <p:nvSpPr>
          <p:cNvPr id="128014" name="Rectangle 14"/>
          <p:cNvSpPr>
            <a:spLocks noChangeArrowheads="1"/>
          </p:cNvSpPr>
          <p:nvPr/>
        </p:nvSpPr>
        <p:spPr bwMode="auto">
          <a:xfrm>
            <a:off x="8532813" y="6453188"/>
            <a:ext cx="339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DBBE1FD-9A4B-4590-8960-D2C006757E55}" type="slidenum">
              <a:rPr kumimoji="0" lang="en-US" altLang="zh-TW" sz="1000">
                <a:latin typeface="+mn-lt"/>
                <a:ea typeface="新細明體" pitchFamily="18" charset="-12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en-US" altLang="zh-TW" sz="1000" dirty="0">
              <a:latin typeface="+mn-lt"/>
              <a:ea typeface="新細明體" pitchFamily="18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kumimoji="1" sz="23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w&amp;url=http://organizedhome.com/back-to-school/countdown&amp;ei=rfvqVLf5HaLdmAXavILACg&amp;psig=AFQjCNEe_-PkIDSxux5w8TA9NBzJaF3kZw&amp;ust=142477227490273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tw/url?sa=i&amp;rct=j&amp;q=&amp;esrc=s&amp;frm=1&amp;source=images&amp;cd=&amp;cad=rja&amp;uact=8&amp;ved=0CAcQjRw&amp;url=https://tinatsoi.wordpress.com/2013/01/25/%E6%AB%BB%E8%8A%B1%E7%9B%9B%E9%96%8B-%E8%B3%9E%E8%8A%B1%E5%BD%B1%E8%8A%B1%E6%8E%A8%E4%BB%8B-%E9%99%BD%E6%98%8E%E5%B1%B1%E5%B9%B3%E8%8F%81%E8%A1%972013/&amp;ei=w_3qVM-tDc3p8AWJnYKIAw&amp;psig=AFQjCNGUzevEGIlziMqJZRWJForlXetXgg&amp;ust=142477290495943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w&amp;url=http://kidshealth.org/kid/feeling/school/back_to_school.html&amp;ei=afvqVPHbGMPHmwWHw4CICw&amp;psig=AFQjCNEe_-PkIDSxux5w8TA9NBzJaF3kZw&amp;ust=142477227490273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w&amp;url=http://www.jagranjosh.com/articles/tips-to-perform-well-in-group-discussion-1373957581-1&amp;ei=ev_qVMfSDsH2mQXrmYGYBA&amp;psig=AFQjCNF-mjc26ULWNzQPZ-pvj2umyBxz8Q&amp;ust=1424773311588239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w&amp;url=http://www.bauhinia.org.hk/activities.html&amp;ei=PwDrVPSsOqeNmwXWqYHgDA&amp;psig=AFQjCNHyWi21APqZxENAA5stwhCG7E670w&amp;ust=142477351842205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organizedhome.com/sites/default/files/styles/adaptive_300/public/image/attached_page/back_to_school.jpg?itok=8soos7Ph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268760"/>
            <a:ext cx="4752528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Cherry blossoms</a:t>
            </a:r>
            <a:endParaRPr lang="zh-TW" altLang="en-US" dirty="0"/>
          </a:p>
        </p:txBody>
      </p:sp>
      <p:pic>
        <p:nvPicPr>
          <p:cNvPr id="3" name="Picture 2" descr="https://tinatsoi.files.wordpress.com/2013/01/11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556792"/>
            <a:ext cx="7029450" cy="468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Orientation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Textbook</a:t>
            </a:r>
          </a:p>
          <a:p>
            <a:pPr lvl="1"/>
            <a:r>
              <a:rPr lang="en-US" altLang="zh-TW" dirty="0" smtClean="0"/>
              <a:t>Reach Out</a:t>
            </a:r>
          </a:p>
          <a:p>
            <a:r>
              <a:rPr lang="en-US" altLang="zh-TW" dirty="0" smtClean="0"/>
              <a:t>Outside reading and listening</a:t>
            </a:r>
          </a:p>
          <a:p>
            <a:pPr lvl="1"/>
            <a:r>
              <a:rPr lang="en-US" altLang="zh-TW" dirty="0" smtClean="0"/>
              <a:t>Studio Classroom</a:t>
            </a:r>
          </a:p>
          <a:p>
            <a:r>
              <a:rPr lang="en-US" altLang="zh-TW" dirty="0" smtClean="0"/>
              <a:t>Syllabus</a:t>
            </a:r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Warm-up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3340967"/>
          </a:xfrm>
        </p:spPr>
        <p:txBody>
          <a:bodyPr/>
          <a:lstStyle/>
          <a:p>
            <a:r>
              <a:rPr lang="en-US" altLang="zh-TW" dirty="0" smtClean="0"/>
              <a:t>How was your winter vocation?</a:t>
            </a:r>
          </a:p>
          <a:p>
            <a:r>
              <a:rPr lang="en-US" altLang="zh-TW" dirty="0" smtClean="0"/>
              <a:t>Did you go anywhere?</a:t>
            </a:r>
          </a:p>
          <a:p>
            <a:r>
              <a:rPr lang="en-US" altLang="zh-TW" dirty="0" smtClean="0"/>
              <a:t>Did you visit anyone?</a:t>
            </a:r>
          </a:p>
          <a:p>
            <a:r>
              <a:rPr lang="en-US" altLang="zh-TW" dirty="0" smtClean="0"/>
              <a:t>Is there anything special or interesting that you would like to share with your classmates?</a:t>
            </a:r>
          </a:p>
          <a:p>
            <a:r>
              <a:rPr lang="en-US" altLang="zh-TW" dirty="0" smtClean="0"/>
              <a:t>What did you do over the long weekend? (Feb. 28 holiday)</a:t>
            </a:r>
            <a:endParaRPr lang="zh-TW" altLang="en-US" dirty="0"/>
          </a:p>
        </p:txBody>
      </p:sp>
      <p:sp>
        <p:nvSpPr>
          <p:cNvPr id="6146" name="AutoShape 2" descr="「back to school」的圖片搜尋結果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148" name="AutoShape 4" descr="「back to school」的圖片搜尋結果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150" name="AutoShape 6" descr="「back to school」的圖片搜尋結果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152" name="Picture 8" descr="http://kidshealth.org/kid/feeling/school/headers_94592/backtoschool1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5013176"/>
            <a:ext cx="4152900" cy="1504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Group Discussion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Please form into a group of 3 and discuss these questions. </a:t>
            </a:r>
          </a:p>
          <a:p>
            <a:r>
              <a:rPr lang="en-US" altLang="zh-TW" dirty="0" smtClean="0"/>
              <a:t>15 minutes</a:t>
            </a:r>
            <a:endParaRPr lang="zh-TW" altLang="en-US" dirty="0"/>
          </a:p>
        </p:txBody>
      </p:sp>
      <p:pic>
        <p:nvPicPr>
          <p:cNvPr id="4098" name="Picture 2" descr="http://www.jagranjosh.com/imported/images/E/Articles/G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3933056"/>
            <a:ext cx="2381250" cy="238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Your turn…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Please prepare a </a:t>
            </a:r>
            <a:r>
              <a:rPr lang="en-US" altLang="zh-TW" dirty="0" smtClean="0">
                <a:solidFill>
                  <a:srgbClr val="FF0000"/>
                </a:solidFill>
              </a:rPr>
              <a:t>1~2 minutes </a:t>
            </a:r>
            <a:r>
              <a:rPr lang="en-US" altLang="zh-TW" dirty="0" smtClean="0"/>
              <a:t>sharing about your winter vocation, or about your </a:t>
            </a:r>
            <a:r>
              <a:rPr lang="en-US" altLang="zh-TW" smtClean="0"/>
              <a:t>long weekend.</a:t>
            </a:r>
            <a:endParaRPr lang="en-US" altLang="zh-TW" dirty="0" smtClean="0"/>
          </a:p>
          <a:p>
            <a:r>
              <a:rPr lang="en-US" altLang="zh-TW" dirty="0" smtClean="0"/>
              <a:t>We’ll </a:t>
            </a:r>
            <a:r>
              <a:rPr lang="en-US" altLang="zh-TW" dirty="0" smtClean="0">
                <a:solidFill>
                  <a:srgbClr val="FF0000"/>
                </a:solidFill>
              </a:rPr>
              <a:t>draw lots </a:t>
            </a:r>
            <a:r>
              <a:rPr lang="en-US" altLang="zh-TW" dirty="0" smtClean="0"/>
              <a:t>to decide who would come up here to share next.</a:t>
            </a:r>
            <a:endParaRPr lang="zh-TW" altLang="en-US" dirty="0"/>
          </a:p>
        </p:txBody>
      </p:sp>
      <p:pic>
        <p:nvPicPr>
          <p:cNvPr id="2052" name="Picture 4" descr="http://www.bauhinia.org.hk/image/publicspeaking02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005064"/>
            <a:ext cx="1867957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Assignment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/>
              <a:t>A talk from TED: </a:t>
            </a:r>
          </a:p>
          <a:p>
            <a:pPr lvl="1"/>
            <a:r>
              <a:rPr lang="en-US" altLang="zh-TW" b="1" dirty="0" smtClean="0"/>
              <a:t>The </a:t>
            </a:r>
            <a:r>
              <a:rPr lang="en-US" altLang="zh-TW" b="1" dirty="0"/>
              <a:t>key to </a:t>
            </a:r>
            <a:r>
              <a:rPr lang="en-US" altLang="zh-TW" b="1" dirty="0" smtClean="0"/>
              <a:t>success</a:t>
            </a:r>
          </a:p>
          <a:p>
            <a:pPr lvl="1"/>
            <a:r>
              <a:rPr lang="en-US" altLang="zh-TW" b="1" dirty="0" smtClean="0"/>
              <a:t>Listen to the talk as many times as possible and be ready </a:t>
            </a:r>
            <a:r>
              <a:rPr lang="en-US" altLang="zh-TW" b="1" smtClean="0"/>
              <a:t>to talk about it.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289795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794c61a90cec2a666adf38aea186d4a82d3c366"/>
</p:tagLst>
</file>

<file path=ppt/theme/theme1.xml><?xml version="1.0" encoding="utf-8"?>
<a:theme xmlns:a="http://schemas.openxmlformats.org/drawingml/2006/main" name="佈景主題2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佈景主題2</Template>
  <TotalTime>130</TotalTime>
  <Words>144</Words>
  <Application>Microsoft Office PowerPoint</Application>
  <PresentationFormat>如螢幕大小 (4:3)</PresentationFormat>
  <Paragraphs>29</Paragraphs>
  <Slides>7</Slides>
  <Notes>6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佈景主題2</vt:lpstr>
      <vt:lpstr>PowerPoint 簡報</vt:lpstr>
      <vt:lpstr>Cherry blossoms</vt:lpstr>
      <vt:lpstr>Orientation</vt:lpstr>
      <vt:lpstr>Warm-up</vt:lpstr>
      <vt:lpstr>Group Discussion</vt:lpstr>
      <vt:lpstr>Your turn…</vt:lpstr>
      <vt:lpstr>Assignment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 to School</dc:title>
  <dc:creator>Shu-Li Lai</dc:creator>
  <cp:lastModifiedBy>NTCB</cp:lastModifiedBy>
  <cp:revision>34</cp:revision>
  <dcterms:created xsi:type="dcterms:W3CDTF">2015-02-23T08:56:15Z</dcterms:created>
  <dcterms:modified xsi:type="dcterms:W3CDTF">2015-03-02T01:51:23Z</dcterms:modified>
</cp:coreProperties>
</file>