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quickStyle1.xml" ContentType="application/vnd.openxmlformats-officedocument.drawingml.diagramStyl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9"/>
  </p:notesMasterIdLst>
  <p:handoutMasterIdLst>
    <p:handoutMasterId r:id="rId40"/>
  </p:handoutMasterIdLst>
  <p:sldIdLst>
    <p:sldId id="286" r:id="rId2"/>
    <p:sldId id="294" r:id="rId3"/>
    <p:sldId id="295" r:id="rId4"/>
    <p:sldId id="287" r:id="rId5"/>
    <p:sldId id="277" r:id="rId6"/>
    <p:sldId id="266" r:id="rId7"/>
    <p:sldId id="278" r:id="rId8"/>
    <p:sldId id="258" r:id="rId9"/>
    <p:sldId id="263" r:id="rId10"/>
    <p:sldId id="267" r:id="rId11"/>
    <p:sldId id="279" r:id="rId12"/>
    <p:sldId id="268" r:id="rId13"/>
    <p:sldId id="280" r:id="rId14"/>
    <p:sldId id="269" r:id="rId15"/>
    <p:sldId id="281" r:id="rId16"/>
    <p:sldId id="276" r:id="rId17"/>
    <p:sldId id="288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313" r:id="rId30"/>
    <p:sldId id="314" r:id="rId31"/>
    <p:sldId id="290" r:id="rId32"/>
    <p:sldId id="298" r:id="rId33"/>
    <p:sldId id="291" r:id="rId34"/>
    <p:sldId id="292" r:id="rId35"/>
    <p:sldId id="301" r:id="rId36"/>
    <p:sldId id="315" r:id="rId37"/>
    <p:sldId id="293" r:id="rId38"/>
  </p:sldIdLst>
  <p:sldSz cx="9144000" cy="6858000" type="screen4x3"/>
  <p:notesSz cx="6858000" cy="9144000"/>
  <p:custDataLst>
    <p:tags r:id="rId41"/>
  </p:custData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19" autoAdjust="0"/>
    <p:restoredTop sz="96406" autoAdjust="0"/>
  </p:normalViewPr>
  <p:slideViewPr>
    <p:cSldViewPr>
      <p:cViewPr varScale="1">
        <p:scale>
          <a:sx n="101" d="100"/>
          <a:sy n="101" d="100"/>
        </p:scale>
        <p:origin x="-142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374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8CF39B-B435-4907-9B5C-B43660C8039F}" type="doc">
      <dgm:prSet loTypeId="urn:microsoft.com/office/officeart/2005/8/layout/process1" loCatId="process" qsTypeId="urn:microsoft.com/office/officeart/2005/8/quickstyle/simple1" qsCatId="simple" csTypeId="urn:microsoft.com/office/officeart/2005/8/colors/colorful5" csCatId="colorful" phldr="1"/>
      <dgm:spPr/>
    </dgm:pt>
    <dgm:pt modelId="{DFFCF3D6-B76B-46B6-898F-E230F07FE0F6}">
      <dgm:prSet phldrT="[文字]" custT="1"/>
      <dgm:spPr/>
      <dgm:t>
        <a:bodyPr/>
        <a:lstStyle/>
        <a:p>
          <a:r>
            <a:rPr lang="en-US" altLang="zh-TW" sz="3600" dirty="0" smtClean="0"/>
            <a:t>Before the program</a:t>
          </a:r>
          <a:endParaRPr lang="zh-TW" altLang="en-US" sz="3600" dirty="0"/>
        </a:p>
      </dgm:t>
    </dgm:pt>
    <dgm:pt modelId="{5EA5B385-F532-43C0-A09D-9C0B7F604117}" type="parTrans" cxnId="{C3762877-6E93-42CB-83A1-EF695516CD0D}">
      <dgm:prSet/>
      <dgm:spPr/>
      <dgm:t>
        <a:bodyPr/>
        <a:lstStyle/>
        <a:p>
          <a:endParaRPr lang="zh-TW" altLang="en-US"/>
        </a:p>
      </dgm:t>
    </dgm:pt>
    <dgm:pt modelId="{4BE93FF6-7445-433A-8D39-B5B2654C9C77}" type="sibTrans" cxnId="{C3762877-6E93-42CB-83A1-EF695516CD0D}">
      <dgm:prSet/>
      <dgm:spPr/>
      <dgm:t>
        <a:bodyPr/>
        <a:lstStyle/>
        <a:p>
          <a:endParaRPr lang="zh-TW" altLang="en-US"/>
        </a:p>
      </dgm:t>
    </dgm:pt>
    <dgm:pt modelId="{97B8E49F-AE49-42A5-A566-79375074A453}">
      <dgm:prSet phldrT="[文字]"/>
      <dgm:spPr/>
      <dgm:t>
        <a:bodyPr/>
        <a:lstStyle/>
        <a:p>
          <a:r>
            <a:rPr lang="en-US" altLang="zh-TW" dirty="0" smtClean="0"/>
            <a:t>During the program</a:t>
          </a:r>
          <a:endParaRPr lang="zh-TW" altLang="en-US" dirty="0"/>
        </a:p>
      </dgm:t>
    </dgm:pt>
    <dgm:pt modelId="{DC0E4171-1743-44E5-8A04-BF4BFF201C7B}" type="parTrans" cxnId="{EA27B016-F49D-492D-A58E-5E2237C19CE5}">
      <dgm:prSet/>
      <dgm:spPr/>
      <dgm:t>
        <a:bodyPr/>
        <a:lstStyle/>
        <a:p>
          <a:endParaRPr lang="zh-TW" altLang="en-US"/>
        </a:p>
      </dgm:t>
    </dgm:pt>
    <dgm:pt modelId="{B0F56A5E-DAA8-473E-AD10-A18CD97CAB6B}" type="sibTrans" cxnId="{EA27B016-F49D-492D-A58E-5E2237C19CE5}">
      <dgm:prSet/>
      <dgm:spPr/>
      <dgm:t>
        <a:bodyPr/>
        <a:lstStyle/>
        <a:p>
          <a:endParaRPr lang="zh-TW" altLang="en-US"/>
        </a:p>
      </dgm:t>
    </dgm:pt>
    <dgm:pt modelId="{6F518745-473A-4DF0-975A-30BDF93E63EE}">
      <dgm:prSet phldrT="[文字]"/>
      <dgm:spPr/>
      <dgm:t>
        <a:bodyPr/>
        <a:lstStyle/>
        <a:p>
          <a:pPr>
            <a:spcAft>
              <a:spcPts val="0"/>
            </a:spcAft>
          </a:pPr>
          <a:r>
            <a:rPr lang="en-US" altLang="zh-TW" dirty="0" smtClean="0"/>
            <a:t>After </a:t>
          </a:r>
        </a:p>
        <a:p>
          <a:pPr>
            <a:spcAft>
              <a:spcPts val="600"/>
            </a:spcAft>
          </a:pPr>
          <a:r>
            <a:rPr lang="en-US" altLang="zh-TW" dirty="0" smtClean="0"/>
            <a:t>the program</a:t>
          </a:r>
          <a:endParaRPr lang="zh-TW" altLang="en-US" dirty="0"/>
        </a:p>
      </dgm:t>
    </dgm:pt>
    <dgm:pt modelId="{6BAFB329-403C-4D57-956F-E68C9B31E882}" type="parTrans" cxnId="{8EC752ED-D071-48E3-8011-2405ED94636F}">
      <dgm:prSet/>
      <dgm:spPr/>
      <dgm:t>
        <a:bodyPr/>
        <a:lstStyle/>
        <a:p>
          <a:endParaRPr lang="zh-TW" altLang="en-US"/>
        </a:p>
      </dgm:t>
    </dgm:pt>
    <dgm:pt modelId="{484CB3F3-4A5D-441D-8D9A-EC648DE6AECB}" type="sibTrans" cxnId="{8EC752ED-D071-48E3-8011-2405ED94636F}">
      <dgm:prSet/>
      <dgm:spPr/>
      <dgm:t>
        <a:bodyPr/>
        <a:lstStyle/>
        <a:p>
          <a:endParaRPr lang="zh-TW" altLang="en-US"/>
        </a:p>
      </dgm:t>
    </dgm:pt>
    <dgm:pt modelId="{26875C74-E195-4EA1-BD3B-E422CA38F2FF}" type="pres">
      <dgm:prSet presAssocID="{768CF39B-B435-4907-9B5C-B43660C8039F}" presName="Name0" presStyleCnt="0">
        <dgm:presLayoutVars>
          <dgm:dir/>
          <dgm:resizeHandles val="exact"/>
        </dgm:presLayoutVars>
      </dgm:prSet>
      <dgm:spPr/>
    </dgm:pt>
    <dgm:pt modelId="{3A7DABC3-76D0-4BE0-8F30-7DBEA6D263C5}" type="pres">
      <dgm:prSet presAssocID="{DFFCF3D6-B76B-46B6-898F-E230F07FE0F6}" presName="node" presStyleLbl="node1" presStyleIdx="0" presStyleCnt="3" custScaleY="16958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29010C3-8A74-4F3C-B061-C8AC32E9F731}" type="pres">
      <dgm:prSet presAssocID="{4BE93FF6-7445-433A-8D39-B5B2654C9C77}" presName="sibTrans" presStyleLbl="sibTrans2D1" presStyleIdx="0" presStyleCnt="2"/>
      <dgm:spPr/>
      <dgm:t>
        <a:bodyPr/>
        <a:lstStyle/>
        <a:p>
          <a:endParaRPr lang="zh-TW" altLang="en-US"/>
        </a:p>
      </dgm:t>
    </dgm:pt>
    <dgm:pt modelId="{C4F0A1E0-4AD6-4CD7-8742-1587E0D8A44D}" type="pres">
      <dgm:prSet presAssocID="{4BE93FF6-7445-433A-8D39-B5B2654C9C77}" presName="connectorText" presStyleLbl="sibTrans2D1" presStyleIdx="0" presStyleCnt="2"/>
      <dgm:spPr/>
      <dgm:t>
        <a:bodyPr/>
        <a:lstStyle/>
        <a:p>
          <a:endParaRPr lang="zh-TW" altLang="en-US"/>
        </a:p>
      </dgm:t>
    </dgm:pt>
    <dgm:pt modelId="{8CF21B35-64A4-4E5E-84B0-CBAB7CD1EE0A}" type="pres">
      <dgm:prSet presAssocID="{97B8E49F-AE49-42A5-A566-79375074A453}" presName="node" presStyleLbl="node1" presStyleIdx="1" presStyleCnt="3" custScaleY="169584" custLinFactNeighborX="-1187" custLinFactNeighborY="605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E83A383-6ADB-4AF1-B53A-5E37F7FFE494}" type="pres">
      <dgm:prSet presAssocID="{B0F56A5E-DAA8-473E-AD10-A18CD97CAB6B}" presName="sibTrans" presStyleLbl="sibTrans2D1" presStyleIdx="1" presStyleCnt="2"/>
      <dgm:spPr/>
      <dgm:t>
        <a:bodyPr/>
        <a:lstStyle/>
        <a:p>
          <a:endParaRPr lang="zh-TW" altLang="en-US"/>
        </a:p>
      </dgm:t>
    </dgm:pt>
    <dgm:pt modelId="{69F36592-2E70-4A5A-9959-182D6243E92A}" type="pres">
      <dgm:prSet presAssocID="{B0F56A5E-DAA8-473E-AD10-A18CD97CAB6B}" presName="connectorText" presStyleLbl="sibTrans2D1" presStyleIdx="1" presStyleCnt="2"/>
      <dgm:spPr/>
      <dgm:t>
        <a:bodyPr/>
        <a:lstStyle/>
        <a:p>
          <a:endParaRPr lang="zh-TW" altLang="en-US"/>
        </a:p>
      </dgm:t>
    </dgm:pt>
    <dgm:pt modelId="{4AF6ED1B-70A7-4C32-A567-367681834397}" type="pres">
      <dgm:prSet presAssocID="{6F518745-473A-4DF0-975A-30BDF93E63EE}" presName="node" presStyleLbl="node1" presStyleIdx="2" presStyleCnt="3" custScaleY="16958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06BC8EB5-F05B-436D-8AC2-C1455E194652}" type="presOf" srcId="{97B8E49F-AE49-42A5-A566-79375074A453}" destId="{8CF21B35-64A4-4E5E-84B0-CBAB7CD1EE0A}" srcOrd="0" destOrd="0" presId="urn:microsoft.com/office/officeart/2005/8/layout/process1"/>
    <dgm:cxn modelId="{730ACB3D-2768-481C-8A07-A557F87C2AF6}" type="presOf" srcId="{4BE93FF6-7445-433A-8D39-B5B2654C9C77}" destId="{C4F0A1E0-4AD6-4CD7-8742-1587E0D8A44D}" srcOrd="1" destOrd="0" presId="urn:microsoft.com/office/officeart/2005/8/layout/process1"/>
    <dgm:cxn modelId="{A6F5A9F2-866B-409C-A43D-2202FA02D15E}" type="presOf" srcId="{768CF39B-B435-4907-9B5C-B43660C8039F}" destId="{26875C74-E195-4EA1-BD3B-E422CA38F2FF}" srcOrd="0" destOrd="0" presId="urn:microsoft.com/office/officeart/2005/8/layout/process1"/>
    <dgm:cxn modelId="{B5CB9C75-97B9-4433-BF76-8A660ABCE548}" type="presOf" srcId="{B0F56A5E-DAA8-473E-AD10-A18CD97CAB6B}" destId="{69F36592-2E70-4A5A-9959-182D6243E92A}" srcOrd="1" destOrd="0" presId="urn:microsoft.com/office/officeart/2005/8/layout/process1"/>
    <dgm:cxn modelId="{AA2E5E0F-7636-45D5-B8DE-58B8928E05D1}" type="presOf" srcId="{4BE93FF6-7445-433A-8D39-B5B2654C9C77}" destId="{429010C3-8A74-4F3C-B061-C8AC32E9F731}" srcOrd="0" destOrd="0" presId="urn:microsoft.com/office/officeart/2005/8/layout/process1"/>
    <dgm:cxn modelId="{C3762877-6E93-42CB-83A1-EF695516CD0D}" srcId="{768CF39B-B435-4907-9B5C-B43660C8039F}" destId="{DFFCF3D6-B76B-46B6-898F-E230F07FE0F6}" srcOrd="0" destOrd="0" parTransId="{5EA5B385-F532-43C0-A09D-9C0B7F604117}" sibTransId="{4BE93FF6-7445-433A-8D39-B5B2654C9C77}"/>
    <dgm:cxn modelId="{4AB3090A-71D7-47A5-BAC0-EF785955C66A}" type="presOf" srcId="{DFFCF3D6-B76B-46B6-898F-E230F07FE0F6}" destId="{3A7DABC3-76D0-4BE0-8F30-7DBEA6D263C5}" srcOrd="0" destOrd="0" presId="urn:microsoft.com/office/officeart/2005/8/layout/process1"/>
    <dgm:cxn modelId="{8EC752ED-D071-48E3-8011-2405ED94636F}" srcId="{768CF39B-B435-4907-9B5C-B43660C8039F}" destId="{6F518745-473A-4DF0-975A-30BDF93E63EE}" srcOrd="2" destOrd="0" parTransId="{6BAFB329-403C-4D57-956F-E68C9B31E882}" sibTransId="{484CB3F3-4A5D-441D-8D9A-EC648DE6AECB}"/>
    <dgm:cxn modelId="{EA27B016-F49D-492D-A58E-5E2237C19CE5}" srcId="{768CF39B-B435-4907-9B5C-B43660C8039F}" destId="{97B8E49F-AE49-42A5-A566-79375074A453}" srcOrd="1" destOrd="0" parTransId="{DC0E4171-1743-44E5-8A04-BF4BFF201C7B}" sibTransId="{B0F56A5E-DAA8-473E-AD10-A18CD97CAB6B}"/>
    <dgm:cxn modelId="{AE130849-8FF2-44F9-B7DD-61EF1329DD17}" type="presOf" srcId="{6F518745-473A-4DF0-975A-30BDF93E63EE}" destId="{4AF6ED1B-70A7-4C32-A567-367681834397}" srcOrd="0" destOrd="0" presId="urn:microsoft.com/office/officeart/2005/8/layout/process1"/>
    <dgm:cxn modelId="{25C7951C-566D-4DC8-8D1B-0EEEAAF0EB8E}" type="presOf" srcId="{B0F56A5E-DAA8-473E-AD10-A18CD97CAB6B}" destId="{3E83A383-6ADB-4AF1-B53A-5E37F7FFE494}" srcOrd="0" destOrd="0" presId="urn:microsoft.com/office/officeart/2005/8/layout/process1"/>
    <dgm:cxn modelId="{7DCBBB96-3C0F-4731-89AD-20178D9151F9}" type="presParOf" srcId="{26875C74-E195-4EA1-BD3B-E422CA38F2FF}" destId="{3A7DABC3-76D0-4BE0-8F30-7DBEA6D263C5}" srcOrd="0" destOrd="0" presId="urn:microsoft.com/office/officeart/2005/8/layout/process1"/>
    <dgm:cxn modelId="{F7EA24E1-E5FE-4C59-B789-D563172B5E75}" type="presParOf" srcId="{26875C74-E195-4EA1-BD3B-E422CA38F2FF}" destId="{429010C3-8A74-4F3C-B061-C8AC32E9F731}" srcOrd="1" destOrd="0" presId="urn:microsoft.com/office/officeart/2005/8/layout/process1"/>
    <dgm:cxn modelId="{F0065F4F-CCA2-4D4A-862C-E893F0DC4608}" type="presParOf" srcId="{429010C3-8A74-4F3C-B061-C8AC32E9F731}" destId="{C4F0A1E0-4AD6-4CD7-8742-1587E0D8A44D}" srcOrd="0" destOrd="0" presId="urn:microsoft.com/office/officeart/2005/8/layout/process1"/>
    <dgm:cxn modelId="{80125977-88FD-40E9-A80C-B3607B55472E}" type="presParOf" srcId="{26875C74-E195-4EA1-BD3B-E422CA38F2FF}" destId="{8CF21B35-64A4-4E5E-84B0-CBAB7CD1EE0A}" srcOrd="2" destOrd="0" presId="urn:microsoft.com/office/officeart/2005/8/layout/process1"/>
    <dgm:cxn modelId="{8C4E0C2C-2D0A-440A-B604-4DA929AAFF80}" type="presParOf" srcId="{26875C74-E195-4EA1-BD3B-E422CA38F2FF}" destId="{3E83A383-6ADB-4AF1-B53A-5E37F7FFE494}" srcOrd="3" destOrd="0" presId="urn:microsoft.com/office/officeart/2005/8/layout/process1"/>
    <dgm:cxn modelId="{3785113E-F4F7-40A3-A61F-6084F93E007B}" type="presParOf" srcId="{3E83A383-6ADB-4AF1-B53A-5E37F7FFE494}" destId="{69F36592-2E70-4A5A-9959-182D6243E92A}" srcOrd="0" destOrd="0" presId="urn:microsoft.com/office/officeart/2005/8/layout/process1"/>
    <dgm:cxn modelId="{BF743975-A59E-4076-BADD-05D81612F4D3}" type="presParOf" srcId="{26875C74-E195-4EA1-BD3B-E422CA38F2FF}" destId="{4AF6ED1B-70A7-4C32-A567-367681834397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17E0F6-BDF6-495A-AF64-39E857E8FDBA}" type="doc">
      <dgm:prSet loTypeId="urn:microsoft.com/office/officeart/2005/8/layout/vList2" loCatId="list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zh-TW" altLang="en-US"/>
        </a:p>
      </dgm:t>
    </dgm:pt>
    <dgm:pt modelId="{FC55CA45-1F24-4A29-9578-A19FC8C639B6}">
      <dgm:prSet phldrT="[文字]" custT="1"/>
      <dgm:spPr/>
      <dgm:t>
        <a:bodyPr/>
        <a:lstStyle/>
        <a:p>
          <a:r>
            <a:rPr lang="en-US" altLang="zh-TW" sz="3600" dirty="0" smtClean="0"/>
            <a:t>Strengths</a:t>
          </a:r>
          <a:endParaRPr lang="zh-TW" altLang="en-US" sz="3600" dirty="0"/>
        </a:p>
      </dgm:t>
    </dgm:pt>
    <dgm:pt modelId="{EC0C3C71-FED8-49BE-A291-A5B72B400643}" type="parTrans" cxnId="{1C65294F-582D-4C46-8B5A-7CEA4C038138}">
      <dgm:prSet/>
      <dgm:spPr/>
      <dgm:t>
        <a:bodyPr/>
        <a:lstStyle/>
        <a:p>
          <a:endParaRPr lang="zh-TW" altLang="en-US"/>
        </a:p>
      </dgm:t>
    </dgm:pt>
    <dgm:pt modelId="{DB6D3F37-8266-43C3-A3A1-1C9E4F4CC88E}" type="sibTrans" cxnId="{1C65294F-582D-4C46-8B5A-7CEA4C038138}">
      <dgm:prSet/>
      <dgm:spPr/>
      <dgm:t>
        <a:bodyPr/>
        <a:lstStyle/>
        <a:p>
          <a:endParaRPr lang="zh-TW" altLang="en-US"/>
        </a:p>
      </dgm:t>
    </dgm:pt>
    <dgm:pt modelId="{9C60DB35-9C11-43CE-BC7D-37AE4FCF18FF}">
      <dgm:prSet phldrT="[文字]" custT="1"/>
      <dgm:spPr/>
      <dgm:t>
        <a:bodyPr/>
        <a:lstStyle/>
        <a:p>
          <a:r>
            <a:rPr lang="en-US" altLang="zh-TW" sz="2800" dirty="0" smtClean="0"/>
            <a:t>Learn English with current events</a:t>
          </a:r>
          <a:endParaRPr lang="zh-TW" altLang="en-US" sz="2800" dirty="0"/>
        </a:p>
      </dgm:t>
    </dgm:pt>
    <dgm:pt modelId="{D4B2F9D7-7AF4-4E82-AF35-0003C7D97ECA}" type="parTrans" cxnId="{9716E33C-A466-4FEA-BA74-C3FEF896AC40}">
      <dgm:prSet/>
      <dgm:spPr/>
      <dgm:t>
        <a:bodyPr/>
        <a:lstStyle/>
        <a:p>
          <a:endParaRPr lang="zh-TW" altLang="en-US"/>
        </a:p>
      </dgm:t>
    </dgm:pt>
    <dgm:pt modelId="{C8DA5722-02F2-4961-AD40-7BD4C6E04A1B}" type="sibTrans" cxnId="{9716E33C-A466-4FEA-BA74-C3FEF896AC40}">
      <dgm:prSet/>
      <dgm:spPr/>
      <dgm:t>
        <a:bodyPr/>
        <a:lstStyle/>
        <a:p>
          <a:endParaRPr lang="zh-TW" altLang="en-US"/>
        </a:p>
      </dgm:t>
    </dgm:pt>
    <dgm:pt modelId="{43AAE9D3-8EE9-4191-8151-52542304026C}">
      <dgm:prSet phldrT="[文字]" custT="1"/>
      <dgm:spPr/>
      <dgm:t>
        <a:bodyPr/>
        <a:lstStyle/>
        <a:p>
          <a:r>
            <a:rPr lang="en-US" altLang="zh-TW" sz="2800" dirty="0" smtClean="0"/>
            <a:t>Repeat listening and practicing</a:t>
          </a:r>
          <a:endParaRPr lang="zh-TW" altLang="en-US" sz="2800" dirty="0"/>
        </a:p>
      </dgm:t>
    </dgm:pt>
    <dgm:pt modelId="{49DC5AE1-E6BF-487F-A637-6AAEB24ED44D}" type="parTrans" cxnId="{476AA35E-00B0-4010-9578-A5A2A2A677BF}">
      <dgm:prSet/>
      <dgm:spPr/>
      <dgm:t>
        <a:bodyPr/>
        <a:lstStyle/>
        <a:p>
          <a:endParaRPr lang="zh-TW" altLang="en-US"/>
        </a:p>
      </dgm:t>
    </dgm:pt>
    <dgm:pt modelId="{0CDBF151-D7B7-4956-94CE-AD9D0764C476}" type="sibTrans" cxnId="{476AA35E-00B0-4010-9578-A5A2A2A677BF}">
      <dgm:prSet/>
      <dgm:spPr/>
      <dgm:t>
        <a:bodyPr/>
        <a:lstStyle/>
        <a:p>
          <a:endParaRPr lang="zh-TW" altLang="en-US"/>
        </a:p>
      </dgm:t>
    </dgm:pt>
    <dgm:pt modelId="{AD1B21F7-FC21-4CAA-8BF9-9F0B3689AD39}">
      <dgm:prSet phldrT="[文字]" custT="1"/>
      <dgm:spPr/>
      <dgm:t>
        <a:bodyPr/>
        <a:lstStyle/>
        <a:p>
          <a:r>
            <a:rPr lang="en-US" altLang="zh-TW" sz="3600" dirty="0" smtClean="0"/>
            <a:t>Weaknesses</a:t>
          </a:r>
          <a:endParaRPr lang="zh-TW" altLang="en-US" sz="3600" dirty="0"/>
        </a:p>
      </dgm:t>
    </dgm:pt>
    <dgm:pt modelId="{9BA6382F-FFFB-41B6-8935-077795DEB263}" type="parTrans" cxnId="{4E4C94D7-8949-4DBF-83A3-667C8F4544C8}">
      <dgm:prSet/>
      <dgm:spPr/>
      <dgm:t>
        <a:bodyPr/>
        <a:lstStyle/>
        <a:p>
          <a:endParaRPr lang="zh-TW" altLang="en-US"/>
        </a:p>
      </dgm:t>
    </dgm:pt>
    <dgm:pt modelId="{2187BE89-7FE1-4839-98DF-195BEF2E9496}" type="sibTrans" cxnId="{4E4C94D7-8949-4DBF-83A3-667C8F4544C8}">
      <dgm:prSet/>
      <dgm:spPr/>
      <dgm:t>
        <a:bodyPr/>
        <a:lstStyle/>
        <a:p>
          <a:endParaRPr lang="zh-TW" altLang="en-US"/>
        </a:p>
      </dgm:t>
    </dgm:pt>
    <dgm:pt modelId="{02D45EE0-164E-48BB-AF96-935F304B2256}">
      <dgm:prSet phldrT="[文字]" custT="1"/>
      <dgm:spPr/>
      <dgm:t>
        <a:bodyPr/>
        <a:lstStyle/>
        <a:p>
          <a:r>
            <a:rPr lang="en-US" altLang="zh-TW" sz="2800" dirty="0" smtClean="0"/>
            <a:t>Info Cloud doesn’t have the English subtitles.</a:t>
          </a:r>
          <a:endParaRPr lang="zh-TW" altLang="en-US" sz="2800" dirty="0"/>
        </a:p>
      </dgm:t>
    </dgm:pt>
    <dgm:pt modelId="{4D2B88D1-EB38-4753-8B87-A40643A55025}" type="parTrans" cxnId="{E9B556B2-1E72-4423-A73C-6D4165FCB3B6}">
      <dgm:prSet/>
      <dgm:spPr/>
      <dgm:t>
        <a:bodyPr/>
        <a:lstStyle/>
        <a:p>
          <a:endParaRPr lang="zh-TW" altLang="en-US"/>
        </a:p>
      </dgm:t>
    </dgm:pt>
    <dgm:pt modelId="{2F607D12-E3CA-4581-8208-8A875603708A}" type="sibTrans" cxnId="{E9B556B2-1E72-4423-A73C-6D4165FCB3B6}">
      <dgm:prSet/>
      <dgm:spPr/>
      <dgm:t>
        <a:bodyPr/>
        <a:lstStyle/>
        <a:p>
          <a:endParaRPr lang="zh-TW" altLang="en-US"/>
        </a:p>
      </dgm:t>
    </dgm:pt>
    <dgm:pt modelId="{B6D2F2F9-DED5-4D28-A981-70D507D59F2E}">
      <dgm:prSet phldrT="[文字]" custT="1"/>
      <dgm:spPr/>
      <dgm:t>
        <a:bodyPr/>
        <a:lstStyle/>
        <a:p>
          <a:r>
            <a:rPr lang="en-US" altLang="zh-TW" sz="2800" dirty="0" smtClean="0"/>
            <a:t>Limit by tools. Can’t use it everywhere.</a:t>
          </a:r>
          <a:endParaRPr lang="zh-TW" altLang="en-US" sz="2800" dirty="0"/>
        </a:p>
      </dgm:t>
    </dgm:pt>
    <dgm:pt modelId="{29023D09-6641-4C7B-8D14-91C5921D2E15}" type="parTrans" cxnId="{3575328F-2195-4F3D-B8C2-D2E60F78CB93}">
      <dgm:prSet/>
      <dgm:spPr/>
      <dgm:t>
        <a:bodyPr/>
        <a:lstStyle/>
        <a:p>
          <a:endParaRPr lang="zh-TW" altLang="en-US"/>
        </a:p>
      </dgm:t>
    </dgm:pt>
    <dgm:pt modelId="{CDDDEBD4-695E-4C69-9CF6-0DD0F46ADFA1}" type="sibTrans" cxnId="{3575328F-2195-4F3D-B8C2-D2E60F78CB93}">
      <dgm:prSet/>
      <dgm:spPr/>
      <dgm:t>
        <a:bodyPr/>
        <a:lstStyle/>
        <a:p>
          <a:endParaRPr lang="zh-TW" altLang="en-US"/>
        </a:p>
      </dgm:t>
    </dgm:pt>
    <dgm:pt modelId="{87A109D8-7000-4ECF-AC5D-BDC1D9D998B7}" type="pres">
      <dgm:prSet presAssocID="{FD17E0F6-BDF6-495A-AF64-39E857E8FD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0450EC98-475D-4375-86AC-FD4F51CDED00}" type="pres">
      <dgm:prSet presAssocID="{FC55CA45-1F24-4A29-9578-A19FC8C639B6}" presName="parentText" presStyleLbl="node1" presStyleIdx="0" presStyleCnt="2" custScaleY="75717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F021339-C954-4225-A55C-36843AFEF6E2}" type="pres">
      <dgm:prSet presAssocID="{FC55CA45-1F24-4A29-9578-A19FC8C639B6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741117D-07A1-47BD-BCD7-FAC2F9105809}" type="pres">
      <dgm:prSet presAssocID="{AD1B21F7-FC21-4CAA-8BF9-9F0B3689AD39}" presName="parentText" presStyleLbl="node1" presStyleIdx="1" presStyleCnt="2" custScaleY="67347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88907F0-B798-4938-A4AA-DF759220D35A}" type="pres">
      <dgm:prSet presAssocID="{AD1B21F7-FC21-4CAA-8BF9-9F0B3689AD39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98B30BF-660D-42BA-B012-9149001AFFE6}" type="presOf" srcId="{FC55CA45-1F24-4A29-9578-A19FC8C639B6}" destId="{0450EC98-475D-4375-86AC-FD4F51CDED00}" srcOrd="0" destOrd="0" presId="urn:microsoft.com/office/officeart/2005/8/layout/vList2"/>
    <dgm:cxn modelId="{9716E33C-A466-4FEA-BA74-C3FEF896AC40}" srcId="{FC55CA45-1F24-4A29-9578-A19FC8C639B6}" destId="{9C60DB35-9C11-43CE-BC7D-37AE4FCF18FF}" srcOrd="0" destOrd="0" parTransId="{D4B2F9D7-7AF4-4E82-AF35-0003C7D97ECA}" sibTransId="{C8DA5722-02F2-4961-AD40-7BD4C6E04A1B}"/>
    <dgm:cxn modelId="{3F253E6A-2307-4AF8-8490-DEC7146018D3}" type="presOf" srcId="{AD1B21F7-FC21-4CAA-8BF9-9F0B3689AD39}" destId="{7741117D-07A1-47BD-BCD7-FAC2F9105809}" srcOrd="0" destOrd="0" presId="urn:microsoft.com/office/officeart/2005/8/layout/vList2"/>
    <dgm:cxn modelId="{476AA35E-00B0-4010-9578-A5A2A2A677BF}" srcId="{FC55CA45-1F24-4A29-9578-A19FC8C639B6}" destId="{43AAE9D3-8EE9-4191-8151-52542304026C}" srcOrd="1" destOrd="0" parTransId="{49DC5AE1-E6BF-487F-A637-6AAEB24ED44D}" sibTransId="{0CDBF151-D7B7-4956-94CE-AD9D0764C476}"/>
    <dgm:cxn modelId="{BE0BBF88-4757-4B34-9E07-3C132A6BCCF7}" type="presOf" srcId="{43AAE9D3-8EE9-4191-8151-52542304026C}" destId="{5F021339-C954-4225-A55C-36843AFEF6E2}" srcOrd="0" destOrd="1" presId="urn:microsoft.com/office/officeart/2005/8/layout/vList2"/>
    <dgm:cxn modelId="{1C65294F-582D-4C46-8B5A-7CEA4C038138}" srcId="{FD17E0F6-BDF6-495A-AF64-39E857E8FDBA}" destId="{FC55CA45-1F24-4A29-9578-A19FC8C639B6}" srcOrd="0" destOrd="0" parTransId="{EC0C3C71-FED8-49BE-A291-A5B72B400643}" sibTransId="{DB6D3F37-8266-43C3-A3A1-1C9E4F4CC88E}"/>
    <dgm:cxn modelId="{E9B556B2-1E72-4423-A73C-6D4165FCB3B6}" srcId="{AD1B21F7-FC21-4CAA-8BF9-9F0B3689AD39}" destId="{02D45EE0-164E-48BB-AF96-935F304B2256}" srcOrd="0" destOrd="0" parTransId="{4D2B88D1-EB38-4753-8B87-A40643A55025}" sibTransId="{2F607D12-E3CA-4581-8208-8A875603708A}"/>
    <dgm:cxn modelId="{39B8B7AF-975E-428B-B801-D804516E7394}" type="presOf" srcId="{02D45EE0-164E-48BB-AF96-935F304B2256}" destId="{A88907F0-B798-4938-A4AA-DF759220D35A}" srcOrd="0" destOrd="0" presId="urn:microsoft.com/office/officeart/2005/8/layout/vList2"/>
    <dgm:cxn modelId="{3C601F6B-4C2B-442B-AD15-49036E158040}" type="presOf" srcId="{B6D2F2F9-DED5-4D28-A981-70D507D59F2E}" destId="{A88907F0-B798-4938-A4AA-DF759220D35A}" srcOrd="0" destOrd="1" presId="urn:microsoft.com/office/officeart/2005/8/layout/vList2"/>
    <dgm:cxn modelId="{3575328F-2195-4F3D-B8C2-D2E60F78CB93}" srcId="{AD1B21F7-FC21-4CAA-8BF9-9F0B3689AD39}" destId="{B6D2F2F9-DED5-4D28-A981-70D507D59F2E}" srcOrd="1" destOrd="0" parTransId="{29023D09-6641-4C7B-8D14-91C5921D2E15}" sibTransId="{CDDDEBD4-695E-4C69-9CF6-0DD0F46ADFA1}"/>
    <dgm:cxn modelId="{E307A364-87DD-4CD8-9F7E-E9CEE0895D6C}" type="presOf" srcId="{9C60DB35-9C11-43CE-BC7D-37AE4FCF18FF}" destId="{5F021339-C954-4225-A55C-36843AFEF6E2}" srcOrd="0" destOrd="0" presId="urn:microsoft.com/office/officeart/2005/8/layout/vList2"/>
    <dgm:cxn modelId="{EF98EB8E-65BC-4BB0-92E1-F6E2151542F5}" type="presOf" srcId="{FD17E0F6-BDF6-495A-AF64-39E857E8FDBA}" destId="{87A109D8-7000-4ECF-AC5D-BDC1D9D998B7}" srcOrd="0" destOrd="0" presId="urn:microsoft.com/office/officeart/2005/8/layout/vList2"/>
    <dgm:cxn modelId="{4E4C94D7-8949-4DBF-83A3-667C8F4544C8}" srcId="{FD17E0F6-BDF6-495A-AF64-39E857E8FDBA}" destId="{AD1B21F7-FC21-4CAA-8BF9-9F0B3689AD39}" srcOrd="1" destOrd="0" parTransId="{9BA6382F-FFFB-41B6-8935-077795DEB263}" sibTransId="{2187BE89-7FE1-4839-98DF-195BEF2E9496}"/>
    <dgm:cxn modelId="{A5D4A590-F345-4653-A8DE-0BB74DBA11C9}" type="presParOf" srcId="{87A109D8-7000-4ECF-AC5D-BDC1D9D998B7}" destId="{0450EC98-475D-4375-86AC-FD4F51CDED00}" srcOrd="0" destOrd="0" presId="urn:microsoft.com/office/officeart/2005/8/layout/vList2"/>
    <dgm:cxn modelId="{42BC2028-E00A-4486-A612-05C7C36C1400}" type="presParOf" srcId="{87A109D8-7000-4ECF-AC5D-BDC1D9D998B7}" destId="{5F021339-C954-4225-A55C-36843AFEF6E2}" srcOrd="1" destOrd="0" presId="urn:microsoft.com/office/officeart/2005/8/layout/vList2"/>
    <dgm:cxn modelId="{A6E056B9-918E-4242-AD53-E4040C44B3CB}" type="presParOf" srcId="{87A109D8-7000-4ECF-AC5D-BDC1D9D998B7}" destId="{7741117D-07A1-47BD-BCD7-FAC2F9105809}" srcOrd="2" destOrd="0" presId="urn:microsoft.com/office/officeart/2005/8/layout/vList2"/>
    <dgm:cxn modelId="{E7A750CB-D011-42C5-BF38-97795BF25264}" type="presParOf" srcId="{87A109D8-7000-4ECF-AC5D-BDC1D9D998B7}" destId="{A88907F0-B798-4938-A4AA-DF759220D35A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A7DABC3-76D0-4BE0-8F30-7DBEA6D263C5}">
      <dsp:nvSpPr>
        <dsp:cNvPr id="0" name=""/>
        <dsp:cNvSpPr/>
      </dsp:nvSpPr>
      <dsp:spPr>
        <a:xfrm>
          <a:off x="7103" y="0"/>
          <a:ext cx="2123074" cy="201622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600" kern="1200" dirty="0" smtClean="0"/>
            <a:t>Before the program</a:t>
          </a:r>
          <a:endParaRPr lang="zh-TW" altLang="en-US" sz="3600" kern="1200" dirty="0"/>
        </a:p>
      </dsp:txBody>
      <dsp:txXfrm>
        <a:off x="7103" y="0"/>
        <a:ext cx="2123074" cy="2016224"/>
      </dsp:txXfrm>
    </dsp:sp>
    <dsp:sp modelId="{429010C3-8A74-4F3C-B061-C8AC32E9F731}">
      <dsp:nvSpPr>
        <dsp:cNvPr id="0" name=""/>
        <dsp:cNvSpPr/>
      </dsp:nvSpPr>
      <dsp:spPr>
        <a:xfrm>
          <a:off x="2339965" y="744850"/>
          <a:ext cx="444749" cy="5265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400" kern="1200"/>
        </a:p>
      </dsp:txBody>
      <dsp:txXfrm>
        <a:off x="2339965" y="744850"/>
        <a:ext cx="444749" cy="526522"/>
      </dsp:txXfrm>
    </dsp:sp>
    <dsp:sp modelId="{8CF21B35-64A4-4E5E-84B0-CBAB7CD1EE0A}">
      <dsp:nvSpPr>
        <dsp:cNvPr id="0" name=""/>
        <dsp:cNvSpPr/>
      </dsp:nvSpPr>
      <dsp:spPr>
        <a:xfrm>
          <a:off x="2969327" y="0"/>
          <a:ext cx="2123074" cy="2016224"/>
        </a:xfrm>
        <a:prstGeom prst="roundRect">
          <a:avLst>
            <a:gd name="adj" fmla="val 10000"/>
          </a:avLst>
        </a:prstGeom>
        <a:solidFill>
          <a:schemeClr val="accent5">
            <a:hueOff val="8989066"/>
            <a:satOff val="-3610"/>
            <a:lumOff val="-11962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600" kern="1200" dirty="0" smtClean="0"/>
            <a:t>During the program</a:t>
          </a:r>
          <a:endParaRPr lang="zh-TW" altLang="en-US" sz="3600" kern="1200" dirty="0"/>
        </a:p>
      </dsp:txBody>
      <dsp:txXfrm>
        <a:off x="2969327" y="0"/>
        <a:ext cx="2123074" cy="2016224"/>
      </dsp:txXfrm>
    </dsp:sp>
    <dsp:sp modelId="{3E83A383-6ADB-4AF1-B53A-5E37F7FFE494}">
      <dsp:nvSpPr>
        <dsp:cNvPr id="0" name=""/>
        <dsp:cNvSpPr/>
      </dsp:nvSpPr>
      <dsp:spPr>
        <a:xfrm>
          <a:off x="5307230" y="744850"/>
          <a:ext cx="455434" cy="5265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17978132"/>
            <a:satOff val="-7219"/>
            <a:lumOff val="-2392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400" kern="1200"/>
        </a:p>
      </dsp:txBody>
      <dsp:txXfrm>
        <a:off x="5307230" y="744850"/>
        <a:ext cx="455434" cy="526522"/>
      </dsp:txXfrm>
    </dsp:sp>
    <dsp:sp modelId="{4AF6ED1B-70A7-4C32-A567-367681834397}">
      <dsp:nvSpPr>
        <dsp:cNvPr id="0" name=""/>
        <dsp:cNvSpPr/>
      </dsp:nvSpPr>
      <dsp:spPr>
        <a:xfrm>
          <a:off x="5951712" y="0"/>
          <a:ext cx="2123074" cy="2016224"/>
        </a:xfrm>
        <a:prstGeom prst="roundRect">
          <a:avLst>
            <a:gd name="adj" fmla="val 10000"/>
          </a:avLst>
        </a:prstGeom>
        <a:solidFill>
          <a:schemeClr val="accent5">
            <a:hueOff val="17978132"/>
            <a:satOff val="-7219"/>
            <a:lumOff val="-2392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altLang="zh-TW" sz="3600" kern="1200" dirty="0" smtClean="0"/>
            <a:t>After 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en-US" altLang="zh-TW" sz="3600" kern="1200" dirty="0" smtClean="0"/>
            <a:t>the program</a:t>
          </a:r>
          <a:endParaRPr lang="zh-TW" altLang="en-US" sz="3600" kern="1200" dirty="0"/>
        </a:p>
      </dsp:txBody>
      <dsp:txXfrm>
        <a:off x="5951712" y="0"/>
        <a:ext cx="2123074" cy="201622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450EC98-475D-4375-86AC-FD4F51CDED00}">
      <dsp:nvSpPr>
        <dsp:cNvPr id="0" name=""/>
        <dsp:cNvSpPr/>
      </dsp:nvSpPr>
      <dsp:spPr>
        <a:xfrm>
          <a:off x="0" y="573198"/>
          <a:ext cx="7704856" cy="921324"/>
        </a:xfrm>
        <a:prstGeom prst="roundRect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600" kern="1200" dirty="0" smtClean="0"/>
            <a:t>Strengths</a:t>
          </a:r>
          <a:endParaRPr lang="zh-TW" altLang="en-US" sz="3600" kern="1200" dirty="0"/>
        </a:p>
      </dsp:txBody>
      <dsp:txXfrm>
        <a:off x="0" y="573198"/>
        <a:ext cx="7704856" cy="921324"/>
      </dsp:txXfrm>
    </dsp:sp>
    <dsp:sp modelId="{5F021339-C954-4225-A55C-36843AFEF6E2}">
      <dsp:nvSpPr>
        <dsp:cNvPr id="0" name=""/>
        <dsp:cNvSpPr/>
      </dsp:nvSpPr>
      <dsp:spPr>
        <a:xfrm>
          <a:off x="0" y="1494523"/>
          <a:ext cx="7704856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629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altLang="zh-TW" sz="2800" kern="1200" dirty="0" smtClean="0"/>
            <a:t>Learn English with current events</a:t>
          </a:r>
          <a:endParaRPr lang="zh-TW" alt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altLang="zh-TW" sz="2800" kern="1200" dirty="0" smtClean="0"/>
            <a:t>Repeat listening and practicing</a:t>
          </a:r>
          <a:endParaRPr lang="zh-TW" altLang="en-US" sz="2800" kern="1200" dirty="0"/>
        </a:p>
      </dsp:txBody>
      <dsp:txXfrm>
        <a:off x="0" y="1494523"/>
        <a:ext cx="7704856" cy="1076400"/>
      </dsp:txXfrm>
    </dsp:sp>
    <dsp:sp modelId="{7741117D-07A1-47BD-BCD7-FAC2F9105809}">
      <dsp:nvSpPr>
        <dsp:cNvPr id="0" name=""/>
        <dsp:cNvSpPr/>
      </dsp:nvSpPr>
      <dsp:spPr>
        <a:xfrm>
          <a:off x="0" y="2570923"/>
          <a:ext cx="7704856" cy="819478"/>
        </a:xfrm>
        <a:prstGeom prst="roundRect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600" kern="1200" dirty="0" smtClean="0"/>
            <a:t>Weaknesses</a:t>
          </a:r>
          <a:endParaRPr lang="zh-TW" altLang="en-US" sz="3600" kern="1200" dirty="0"/>
        </a:p>
      </dsp:txBody>
      <dsp:txXfrm>
        <a:off x="0" y="2570923"/>
        <a:ext cx="7704856" cy="819478"/>
      </dsp:txXfrm>
    </dsp:sp>
    <dsp:sp modelId="{A88907F0-B798-4938-A4AA-DF759220D35A}">
      <dsp:nvSpPr>
        <dsp:cNvPr id="0" name=""/>
        <dsp:cNvSpPr/>
      </dsp:nvSpPr>
      <dsp:spPr>
        <a:xfrm>
          <a:off x="0" y="3390401"/>
          <a:ext cx="7704856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629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altLang="zh-TW" sz="2800" kern="1200" dirty="0" smtClean="0"/>
            <a:t>Info Cloud doesn’t have the English subtitles.</a:t>
          </a:r>
          <a:endParaRPr lang="zh-TW" alt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altLang="zh-TW" sz="2800" kern="1200" dirty="0" smtClean="0"/>
            <a:t>Limit by tools. Can’t use it everywhere.</a:t>
          </a:r>
          <a:endParaRPr lang="zh-TW" altLang="en-US" sz="2800" kern="1200" dirty="0"/>
        </a:p>
      </dsp:txBody>
      <dsp:txXfrm>
        <a:off x="0" y="3390401"/>
        <a:ext cx="7704856" cy="1076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40B09C-72C1-4F6A-9A5F-7F91D3DCD91A}" type="datetimeFigureOut">
              <a:rPr lang="zh-TW" altLang="en-US" smtClean="0"/>
              <a:pPr/>
              <a:t>2015/05/04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360624-4884-435B-BD11-E404A18DAA4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8673320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E14EBF-FF65-4D3C-8941-A9DCB7771626}" type="datetimeFigureOut">
              <a:rPr lang="zh-TW" altLang="en-US" smtClean="0"/>
              <a:pPr/>
              <a:t>2015/05/04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E302AD-A548-4EF0-9C69-91B82937F3C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5816732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722493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253300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007763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1436488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21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22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23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24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25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26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27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28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29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30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31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32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33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34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35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36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02AD-A548-4EF0-9C69-91B82937F3C7}" type="slidenum">
              <a:rPr lang="zh-TW" altLang="en-US" smtClean="0"/>
              <a:pPr/>
              <a:t>37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940363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Title-GrommetsCombine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69BA87AE-461A-441A-9BFB-F8849086FEB0}" type="datetime1">
              <a:rPr lang="zh-TW" altLang="en-US" smtClean="0"/>
              <a:pPr/>
              <a:t>2015/05/04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41E87549-7FC4-454C-A9E7-C9CC3BC6F814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04738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B1EF2-23C7-476A-9D30-CBED8E10AA89}" type="datetime1">
              <a:rPr lang="zh-TW" altLang="en-US" smtClean="0"/>
              <a:pPr/>
              <a:t>2015/05/04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87549-7FC4-454C-A9E7-C9CC3BC6F81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698574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46FBC-28BF-4C60-AAE1-2C0A5E3AD35B}" type="datetime1">
              <a:rPr lang="zh-TW" altLang="en-US" smtClean="0"/>
              <a:pPr/>
              <a:t>2015/05/04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87549-7FC4-454C-A9E7-C9CC3BC6F814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4004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957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F8969-B503-4BE1-9952-9F77CB903383}" type="datetime1">
              <a:rPr lang="zh-TW" altLang="en-US" smtClean="0"/>
              <a:pPr/>
              <a:t>2015/05/04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87549-7FC4-454C-A9E7-C9CC3BC6F81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829568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566A-C687-499C-99D4-39DFD2CA7A94}" type="datetime1">
              <a:rPr lang="zh-TW" altLang="en-US" smtClean="0"/>
              <a:pPr/>
              <a:t>2015/05/04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87549-7FC4-454C-A9E7-C9CC3BC6F814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3790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3DDA-371D-4BEE-B672-43CB2C11672D}" type="datetime1">
              <a:rPr lang="zh-TW" altLang="en-US" smtClean="0"/>
              <a:pPr/>
              <a:t>2015/05/04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87549-7FC4-454C-A9E7-C9CC3BC6F814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70249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F7A03-8446-484F-9A0A-D1B74177A00A}" type="datetime1">
              <a:rPr lang="zh-TW" altLang="en-US" smtClean="0"/>
              <a:pPr/>
              <a:t>2015/05/04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87549-7FC4-454C-A9E7-C9CC3BC6F81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7630997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982EA-49F0-4120-879C-8D5BE12F794D}" type="datetime1">
              <a:rPr lang="zh-TW" altLang="en-US" smtClean="0"/>
              <a:pPr/>
              <a:t>2015/05/04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87549-7FC4-454C-A9E7-C9CC3BC6F814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07078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20C3D-4D81-44AF-99AC-2B21DA776BB8}" type="datetime1">
              <a:rPr lang="zh-TW" altLang="en-US" smtClean="0"/>
              <a:pPr/>
              <a:t>2015/05/04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87549-7FC4-454C-A9E7-C9CC3BC6F81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279413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16E16-E8E6-4CB2-9326-339790B01B61}" type="datetime1">
              <a:rPr lang="zh-TW" altLang="en-US" smtClean="0"/>
              <a:pPr/>
              <a:t>2015/05/04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87549-7FC4-454C-A9E7-C9CC3BC6F81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742455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3E05-309F-4575-9D14-A675F9BED796}" type="datetime1">
              <a:rPr lang="zh-TW" altLang="en-US" smtClean="0"/>
              <a:pPr/>
              <a:t>2015/05/04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87549-7FC4-454C-A9E7-C9CC3BC6F814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5339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FEB91-CB4F-4471-87BF-3076E716D254}" type="datetime1">
              <a:rPr lang="zh-TW" altLang="en-US" smtClean="0"/>
              <a:pPr/>
              <a:t>2015/05/04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87549-7FC4-454C-A9E7-C9CC3BC6F814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969957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6122D-56AB-4247-8B5F-7A8CAE9A3354}" type="datetime1">
              <a:rPr lang="zh-TW" altLang="en-US" smtClean="0"/>
              <a:pPr/>
              <a:t>2015/05/04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87549-7FC4-454C-A9E7-C9CC3BC6F81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0995815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87916-2B44-405F-B6D0-9CA9D5E325D2}" type="datetime1">
              <a:rPr lang="zh-TW" altLang="en-US" smtClean="0"/>
              <a:pPr/>
              <a:t>2015/05/04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87549-7FC4-454C-A9E7-C9CC3BC6F814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042742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0D27B-99C6-4159-9C8B-0ADA78A834B9}" type="datetime1">
              <a:rPr lang="zh-TW" altLang="en-US" smtClean="0"/>
              <a:pPr/>
              <a:t>2015/05/04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87549-7FC4-454C-A9E7-C9CC3BC6F814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718284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871EB-5441-44C3-8286-E6D27FB8EF54}" type="datetime1">
              <a:rPr lang="zh-TW" altLang="en-US" smtClean="0"/>
              <a:pPr/>
              <a:t>2015/05/04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87549-7FC4-454C-A9E7-C9CC3BC6F814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325162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EA11-9ACC-4363-8D4E-8421E54A5CFF}" type="datetime1">
              <a:rPr lang="zh-TW" altLang="en-US" smtClean="0"/>
              <a:pPr/>
              <a:t>2015/05/04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87549-7FC4-454C-A9E7-C9CC3BC6F814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66838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Content-GrommetsCombined.pn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B770AB0-F347-41F8-B300-4545FCEB70BB}" type="datetime1">
              <a:rPr lang="zh-TW" altLang="en-US" smtClean="0"/>
              <a:pPr/>
              <a:t>2015/05/04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1E87549-7FC4-454C-A9E7-C9CC3BC6F81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873720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3568" y="1823546"/>
            <a:ext cx="7772400" cy="1648774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Evaluation of an Interactive English Learning CD</a:t>
            </a:r>
            <a:endParaRPr lang="zh-TW" altLang="en-US" sz="4800" b="1" dirty="0"/>
          </a:p>
        </p:txBody>
      </p:sp>
      <p:sp>
        <p:nvSpPr>
          <p:cNvPr id="3" name="文字方塊 2"/>
          <p:cNvSpPr txBox="1"/>
          <p:nvPr/>
        </p:nvSpPr>
        <p:spPr>
          <a:xfrm>
            <a:off x="1475656" y="3501008"/>
            <a:ext cx="6192688" cy="1892826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000" dirty="0" smtClean="0">
                <a:ea typeface="微軟正黑體" panose="020B0604030504040204" pitchFamily="34" charset="-120"/>
              </a:rPr>
              <a:t>邱庭瑩</a:t>
            </a:r>
            <a:r>
              <a:rPr lang="zh-TW" altLang="en-US" sz="2000" dirty="0">
                <a:ea typeface="微軟正黑體" panose="020B0604030504040204" pitchFamily="34" charset="-120"/>
              </a:rPr>
              <a:t>　</a:t>
            </a:r>
            <a:r>
              <a:rPr lang="en-US" altLang="zh-TW" sz="2000" dirty="0" smtClean="0">
                <a:ea typeface="微軟正黑體" panose="020B0604030504040204" pitchFamily="34" charset="-120"/>
              </a:rPr>
              <a:t>10242025</a:t>
            </a:r>
            <a:r>
              <a:rPr lang="zh-TW" altLang="en-US" sz="2000" dirty="0">
                <a:ea typeface="微軟正黑體" panose="020B0604030504040204" pitchFamily="34" charset="-120"/>
              </a:rPr>
              <a:t>　</a:t>
            </a:r>
            <a:r>
              <a:rPr lang="en-US" altLang="zh-TW" sz="2000" dirty="0" err="1">
                <a:ea typeface="微軟正黑體" panose="020B0604030504040204" pitchFamily="34" charset="-120"/>
              </a:rPr>
              <a:t>Tini</a:t>
            </a:r>
            <a:endParaRPr lang="en-US" altLang="zh-TW" sz="2000" dirty="0" smtClean="0"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2000" dirty="0" smtClean="0">
                <a:ea typeface="微軟正黑體" panose="020B0604030504040204" pitchFamily="34" charset="-120"/>
              </a:rPr>
              <a:t>江</a:t>
            </a:r>
            <a:r>
              <a:rPr lang="zh-TW" altLang="en-US" sz="2000" dirty="0">
                <a:ea typeface="微軟正黑體" panose="020B0604030504040204" pitchFamily="34" charset="-120"/>
              </a:rPr>
              <a:t>若</a:t>
            </a:r>
            <a:r>
              <a:rPr lang="zh-TW" altLang="en-US" sz="2000" dirty="0" smtClean="0">
                <a:ea typeface="微軟正黑體" panose="020B0604030504040204" pitchFamily="34" charset="-120"/>
              </a:rPr>
              <a:t>嫚</a:t>
            </a:r>
            <a:r>
              <a:rPr lang="zh-TW" altLang="en-US" sz="2000" dirty="0">
                <a:ea typeface="微軟正黑體" panose="020B0604030504040204" pitchFamily="34" charset="-120"/>
              </a:rPr>
              <a:t>　</a:t>
            </a:r>
            <a:r>
              <a:rPr lang="en-US" altLang="zh-TW" sz="2000" dirty="0" smtClean="0">
                <a:ea typeface="微軟正黑體" panose="020B0604030504040204" pitchFamily="34" charset="-120"/>
              </a:rPr>
              <a:t>10242027</a:t>
            </a:r>
            <a:r>
              <a:rPr lang="zh-TW" altLang="en-US" sz="2000" dirty="0">
                <a:ea typeface="微軟正黑體" panose="020B0604030504040204" pitchFamily="34" charset="-120"/>
              </a:rPr>
              <a:t>　</a:t>
            </a:r>
            <a:r>
              <a:rPr lang="en-US" altLang="zh-TW" sz="2000" dirty="0">
                <a:ea typeface="微軟正黑體" panose="020B0604030504040204" pitchFamily="34" charset="-120"/>
              </a:rPr>
              <a:t>Mandy</a:t>
            </a:r>
            <a:endParaRPr lang="en-US" altLang="zh-TW" sz="2000" dirty="0" smtClean="0"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2000" dirty="0" smtClean="0">
                <a:ea typeface="微軟正黑體" panose="020B0604030504040204" pitchFamily="34" charset="-120"/>
              </a:rPr>
              <a:t>陳佳盈</a:t>
            </a:r>
            <a:r>
              <a:rPr lang="zh-TW" altLang="en-US" sz="2000" dirty="0">
                <a:ea typeface="微軟正黑體" panose="020B0604030504040204" pitchFamily="34" charset="-120"/>
              </a:rPr>
              <a:t>　</a:t>
            </a:r>
            <a:r>
              <a:rPr lang="en-US" altLang="zh-TW" sz="2000" dirty="0" smtClean="0">
                <a:ea typeface="微軟正黑體" panose="020B0604030504040204" pitchFamily="34" charset="-120"/>
              </a:rPr>
              <a:t>10242039</a:t>
            </a:r>
            <a:r>
              <a:rPr lang="zh-TW" altLang="en-US" sz="2000" dirty="0">
                <a:ea typeface="微軟正黑體" panose="020B0604030504040204" pitchFamily="34" charset="-120"/>
              </a:rPr>
              <a:t>　</a:t>
            </a:r>
            <a:r>
              <a:rPr lang="en-US" altLang="zh-TW" sz="2000" dirty="0">
                <a:ea typeface="微軟正黑體" panose="020B0604030504040204" pitchFamily="34" charset="-120"/>
              </a:rPr>
              <a:t>Amy</a:t>
            </a:r>
          </a:p>
          <a:p>
            <a:pPr>
              <a:lnSpc>
                <a:spcPct val="150000"/>
              </a:lnSpc>
            </a:pPr>
            <a:endParaRPr lang="en-US" altLang="zh-TW" dirty="0" smtClean="0"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2000" dirty="0" smtClean="0">
                <a:ea typeface="微軟正黑體" panose="020B0604030504040204" pitchFamily="34" charset="-120"/>
              </a:rPr>
              <a:t>林</a:t>
            </a:r>
            <a:r>
              <a:rPr lang="zh-TW" altLang="en-US" sz="2000" dirty="0">
                <a:ea typeface="微軟正黑體" panose="020B0604030504040204" pitchFamily="34" charset="-120"/>
              </a:rPr>
              <a:t>映</a:t>
            </a:r>
            <a:r>
              <a:rPr lang="zh-TW" altLang="en-US" sz="2000" dirty="0" smtClean="0">
                <a:ea typeface="微軟正黑體" panose="020B0604030504040204" pitchFamily="34" charset="-120"/>
              </a:rPr>
              <a:t>汝</a:t>
            </a:r>
            <a:r>
              <a:rPr lang="zh-TW" altLang="en-US" sz="2000" dirty="0">
                <a:ea typeface="微軟正黑體" panose="020B0604030504040204" pitchFamily="34" charset="-120"/>
              </a:rPr>
              <a:t>　</a:t>
            </a:r>
            <a:r>
              <a:rPr lang="en-US" altLang="zh-TW" sz="2000" dirty="0" smtClean="0">
                <a:ea typeface="微軟正黑體" panose="020B0604030504040204" pitchFamily="34" charset="-120"/>
              </a:rPr>
              <a:t>10242052</a:t>
            </a:r>
            <a:r>
              <a:rPr lang="zh-TW" altLang="en-US" sz="2000" dirty="0">
                <a:ea typeface="微軟正黑體" panose="020B0604030504040204" pitchFamily="34" charset="-120"/>
              </a:rPr>
              <a:t>　</a:t>
            </a:r>
            <a:r>
              <a:rPr lang="en-US" altLang="zh-TW" sz="2000" dirty="0" smtClean="0">
                <a:ea typeface="微軟正黑體" panose="020B0604030504040204" pitchFamily="34" charset="-120"/>
              </a:rPr>
              <a:t>Ruby</a:t>
            </a:r>
          </a:p>
          <a:p>
            <a:pPr>
              <a:lnSpc>
                <a:spcPct val="150000"/>
              </a:lnSpc>
            </a:pPr>
            <a:r>
              <a:rPr lang="zh-TW" altLang="en-US" sz="2000" dirty="0" smtClean="0">
                <a:ea typeface="微軟正黑體" panose="020B0604030504040204" pitchFamily="34" charset="-120"/>
              </a:rPr>
              <a:t>廖欣瑜　</a:t>
            </a:r>
            <a:r>
              <a:rPr lang="en-US" altLang="zh-TW" sz="2000" dirty="0" smtClean="0">
                <a:ea typeface="微軟正黑體" panose="020B0604030504040204" pitchFamily="34" charset="-120"/>
              </a:rPr>
              <a:t>10245013</a:t>
            </a:r>
            <a:r>
              <a:rPr lang="zh-TW" altLang="en-US" sz="2000" dirty="0" smtClean="0">
                <a:ea typeface="微軟正黑體" panose="020B0604030504040204" pitchFamily="34" charset="-120"/>
              </a:rPr>
              <a:t>　</a:t>
            </a:r>
            <a:r>
              <a:rPr lang="en-US" altLang="zh-TW" sz="2000" dirty="0" smtClean="0">
                <a:ea typeface="微軟正黑體" panose="020B0604030504040204" pitchFamily="34" charset="-120"/>
              </a:rPr>
              <a:t>Crystal</a:t>
            </a:r>
          </a:p>
          <a:p>
            <a:pPr>
              <a:lnSpc>
                <a:spcPct val="150000"/>
              </a:lnSpc>
            </a:pPr>
            <a:r>
              <a:rPr lang="zh-TW" altLang="en-US" sz="2000" dirty="0" smtClean="0">
                <a:ea typeface="微軟正黑體" panose="020B0604030504040204" pitchFamily="34" charset="-120"/>
              </a:rPr>
              <a:t>詹</a:t>
            </a:r>
            <a:r>
              <a:rPr lang="zh-TW" altLang="en-US" sz="2000" dirty="0">
                <a:ea typeface="微軟正黑體" panose="020B0604030504040204" pitchFamily="34" charset="-120"/>
              </a:rPr>
              <a:t>珮</a:t>
            </a:r>
            <a:r>
              <a:rPr lang="zh-TW" altLang="en-US" sz="2000" dirty="0" smtClean="0">
                <a:ea typeface="微軟正黑體" panose="020B0604030504040204" pitchFamily="34" charset="-120"/>
              </a:rPr>
              <a:t>欣</a:t>
            </a:r>
            <a:r>
              <a:rPr lang="zh-TW" altLang="en-US" sz="2000" dirty="0">
                <a:ea typeface="微軟正黑體" panose="020B0604030504040204" pitchFamily="34" charset="-120"/>
              </a:rPr>
              <a:t>　</a:t>
            </a:r>
            <a:r>
              <a:rPr lang="en-US" altLang="zh-TW" sz="2000" dirty="0" smtClean="0">
                <a:ea typeface="微軟正黑體" panose="020B0604030504040204" pitchFamily="34" charset="-120"/>
              </a:rPr>
              <a:t>10245031</a:t>
            </a:r>
            <a:r>
              <a:rPr lang="zh-TW" altLang="en-US" sz="2000" dirty="0">
                <a:ea typeface="微軟正黑體" panose="020B0604030504040204" pitchFamily="34" charset="-120"/>
              </a:rPr>
              <a:t>　</a:t>
            </a:r>
            <a:r>
              <a:rPr lang="en-US" altLang="zh-TW" sz="2000" dirty="0" smtClean="0">
                <a:ea typeface="微軟正黑體" panose="020B0604030504040204" pitchFamily="34" charset="-120"/>
              </a:rPr>
              <a:t>Irene</a:t>
            </a:r>
          </a:p>
          <a:p>
            <a:pPr>
              <a:lnSpc>
                <a:spcPct val="150000"/>
              </a:lnSpc>
            </a:pPr>
            <a:r>
              <a:rPr lang="zh-TW" altLang="en-US" sz="2000" dirty="0" smtClean="0">
                <a:ea typeface="微軟正黑體" panose="020B0604030504040204" pitchFamily="34" charset="-120"/>
              </a:rPr>
              <a:t>陳　暐</a:t>
            </a:r>
            <a:r>
              <a:rPr lang="zh-TW" altLang="en-US" sz="2000" dirty="0">
                <a:ea typeface="微軟正黑體" panose="020B0604030504040204" pitchFamily="34" charset="-120"/>
              </a:rPr>
              <a:t>　</a:t>
            </a:r>
            <a:r>
              <a:rPr lang="en-US" altLang="zh-TW" sz="2000" dirty="0" smtClean="0">
                <a:ea typeface="微軟正黑體" panose="020B0604030504040204" pitchFamily="34" charset="-120"/>
              </a:rPr>
              <a:t>10245034</a:t>
            </a:r>
            <a:r>
              <a:rPr lang="zh-TW" altLang="en-US" sz="2000" dirty="0">
                <a:ea typeface="微軟正黑體" panose="020B0604030504040204" pitchFamily="34" charset="-120"/>
              </a:rPr>
              <a:t>　</a:t>
            </a:r>
            <a:r>
              <a:rPr lang="en-US" altLang="zh-TW" sz="2000" dirty="0" err="1" smtClean="0">
                <a:ea typeface="微軟正黑體" panose="020B0604030504040204" pitchFamily="34" charset="-120"/>
              </a:rPr>
              <a:t>Jano</a:t>
            </a:r>
            <a:endParaRPr lang="zh-TW" altLang="en-US" sz="2000" dirty="0">
              <a:ea typeface="微軟正黑體" panose="020B0604030504040204" pitchFamily="34" charset="-120"/>
            </a:endParaRPr>
          </a:p>
        </p:txBody>
      </p:sp>
      <p:pic>
        <p:nvPicPr>
          <p:cNvPr id="1028" name="Picture 4" descr="http://reading.udn.com/readingimg/covert_page/magazine/688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686165">
            <a:off x="6055152" y="298195"/>
            <a:ext cx="1231365" cy="1631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momoshop.com.tw/goodsimg/0000/657/048/657048_L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597" r="14166"/>
          <a:stretch/>
        </p:blipFill>
        <p:spPr bwMode="auto">
          <a:xfrm>
            <a:off x="6816150" y="212044"/>
            <a:ext cx="1224136" cy="1671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221088"/>
            <a:ext cx="2037406" cy="2746560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6514632" y="5811408"/>
            <a:ext cx="15137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/>
              <a:t>2015/05/05</a:t>
            </a:r>
            <a:endParaRPr lang="zh-TW" altLang="en-US" sz="2000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270143" y="6453336"/>
            <a:ext cx="413483" cy="279400"/>
          </a:xfrm>
        </p:spPr>
        <p:txBody>
          <a:bodyPr/>
          <a:lstStyle/>
          <a:p>
            <a:fld id="{41E87549-7FC4-454C-A9E7-C9CC3BC6F814}" type="slidenum">
              <a:rPr lang="zh-TW" altLang="en-US" sz="1400" smtClean="0"/>
              <a:pPr/>
              <a:t>1</a:t>
            </a:fld>
            <a:endParaRPr lang="zh-TW" altLang="en-US" sz="1400" dirty="0"/>
          </a:p>
        </p:txBody>
      </p:sp>
      <p:pic>
        <p:nvPicPr>
          <p:cNvPr id="2054" name="Picture 6" descr="http://img.gohappy.com.tw/images/product/3/111451/111451_3_1.jpg?tr=352029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678" r="12883"/>
          <a:stretch/>
        </p:blipFill>
        <p:spPr bwMode="auto">
          <a:xfrm rot="2244498">
            <a:off x="7584946" y="479189"/>
            <a:ext cx="1175171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5400" b="1" dirty="0"/>
              <a:t>Outline</a:t>
            </a:r>
            <a:endParaRPr lang="zh-TW" altLang="en-US" sz="5400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76865" y="2490135"/>
            <a:ext cx="6798736" cy="3675169"/>
          </a:xfrm>
        </p:spPr>
        <p:txBody>
          <a:bodyPr>
            <a:normAutofit/>
          </a:bodyPr>
          <a:lstStyle/>
          <a:p>
            <a:pPr algn="just">
              <a:lnSpc>
                <a:spcPts val="4300"/>
              </a:lnSpc>
            </a:pPr>
            <a:r>
              <a:rPr lang="en-US" altLang="zh-TW" sz="3600" b="1" dirty="0"/>
              <a:t>Studio </a:t>
            </a:r>
            <a:r>
              <a:rPr lang="en-US" altLang="zh-TW" sz="3600" b="1" dirty="0" smtClean="0"/>
              <a:t>Classroom</a:t>
            </a:r>
          </a:p>
          <a:p>
            <a:pPr algn="just">
              <a:lnSpc>
                <a:spcPts val="4300"/>
              </a:lnSpc>
            </a:pPr>
            <a:r>
              <a:rPr lang="en-US" altLang="zh-TW" sz="3600" b="1" dirty="0" smtClean="0"/>
              <a:t>Super CD</a:t>
            </a:r>
            <a:endParaRPr lang="en-US" altLang="zh-TW" sz="3600" b="1" dirty="0"/>
          </a:p>
          <a:p>
            <a:pPr algn="just">
              <a:lnSpc>
                <a:spcPts val="4300"/>
              </a:lnSpc>
            </a:pPr>
            <a:r>
              <a:rPr lang="en-US" altLang="zh-TW" sz="3600" b="1" dirty="0" smtClean="0"/>
              <a:t>Website</a:t>
            </a:r>
            <a:endParaRPr lang="en-US" altLang="zh-TW" sz="3600" b="1" dirty="0"/>
          </a:p>
          <a:p>
            <a:pPr algn="just">
              <a:lnSpc>
                <a:spcPts val="4300"/>
              </a:lnSpc>
            </a:pPr>
            <a:r>
              <a:rPr lang="en-US" altLang="zh-TW" sz="3600" b="1" dirty="0"/>
              <a:t>Study </a:t>
            </a:r>
            <a:r>
              <a:rPr lang="en-US" altLang="zh-TW" sz="3600" b="1" dirty="0" smtClean="0"/>
              <a:t>Tips</a:t>
            </a:r>
          </a:p>
          <a:p>
            <a:pPr algn="just">
              <a:lnSpc>
                <a:spcPts val="4300"/>
              </a:lnSpc>
            </a:pPr>
            <a:r>
              <a:rPr lang="en-US" altLang="zh-TW" sz="3600" b="1" dirty="0" smtClean="0"/>
              <a:t>Comments</a:t>
            </a:r>
            <a:endParaRPr lang="en-US" altLang="zh-TW" sz="3600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8316416" y="6453336"/>
            <a:ext cx="395510" cy="279400"/>
          </a:xfrm>
        </p:spPr>
        <p:txBody>
          <a:bodyPr/>
          <a:lstStyle/>
          <a:p>
            <a:fld id="{41E87549-7FC4-454C-A9E7-C9CC3BC6F814}" type="slidenum">
              <a:rPr lang="zh-TW" altLang="en-US" sz="1400" smtClean="0"/>
              <a:pPr/>
              <a:t>2</a:t>
            </a:fld>
            <a:endParaRPr lang="zh-TW" altLang="en-US" sz="1400" dirty="0"/>
          </a:p>
        </p:txBody>
      </p:sp>
      <p:pic>
        <p:nvPicPr>
          <p:cNvPr id="3074" name="Picture 2" descr="https://dsv8da.dm2303.livefilestore.com/y2pFUOrujc3CahHZMPBjm7rgY8TMJBLi2QTouXycmetseKezCyYOw7DEM-aUnX5oRSJGLT9z-whYUf-NLZtD6mJv-v_MMVF1zmzjd_qoE_w1mEgA-AMNmLT6Y60UI13_ME51Q8PApCEkoSYb_hf7YM5VQ/%E7%A9%BA%E4%B8%AD%E8%8B%B1%E8%AA%9E%E6%95%99%E5%AE%A4%202015%20%E5%B9%B4%2005%20%E6%9C%88.jpg?psid=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140968"/>
            <a:ext cx="223837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2842442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5400" b="1" dirty="0" smtClean="0"/>
              <a:t>Studio Classroom</a:t>
            </a:r>
            <a:endParaRPr lang="zh-TW" altLang="en-US" sz="54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3568" y="2490135"/>
            <a:ext cx="7776863" cy="4035209"/>
          </a:xfrm>
        </p:spPr>
        <p:txBody>
          <a:bodyPr>
            <a:normAutofit/>
          </a:bodyPr>
          <a:lstStyle/>
          <a:p>
            <a:r>
              <a:rPr lang="en-US" altLang="zh-TW" sz="3600" b="1" dirty="0"/>
              <a:t>Focus</a:t>
            </a:r>
            <a:r>
              <a:rPr lang="en-US" altLang="zh-TW" sz="3600" dirty="0"/>
              <a:t>: Using practical English to speak on a variety of </a:t>
            </a:r>
            <a:r>
              <a:rPr lang="en-US" altLang="zh-TW" sz="3600" dirty="0" smtClean="0"/>
              <a:t>topics.</a:t>
            </a:r>
            <a:endParaRPr lang="en-US" altLang="zh-TW" sz="3600" dirty="0"/>
          </a:p>
          <a:p>
            <a:r>
              <a:rPr lang="en-US" altLang="zh-TW" sz="3600" b="1" dirty="0"/>
              <a:t>Difficulty</a:t>
            </a:r>
            <a:r>
              <a:rPr lang="en-US" altLang="zh-TW" sz="3600" dirty="0"/>
              <a:t>: Intermediate English </a:t>
            </a:r>
            <a:r>
              <a:rPr lang="en-US" altLang="zh-TW" sz="3600" dirty="0" smtClean="0"/>
              <a:t>level.</a:t>
            </a:r>
            <a:endParaRPr lang="en-US" altLang="zh-TW" sz="3600" dirty="0"/>
          </a:p>
          <a:p>
            <a:r>
              <a:rPr lang="en-US" altLang="zh-TW" sz="3600" b="1" dirty="0" smtClean="0"/>
              <a:t>Audience: </a:t>
            </a:r>
            <a:r>
              <a:rPr lang="en-US" altLang="zh-TW" sz="3600" dirty="0" smtClean="0"/>
              <a:t>High school students</a:t>
            </a:r>
          </a:p>
          <a:p>
            <a:r>
              <a:rPr lang="en-US" altLang="zh-TW" sz="3600" b="1" dirty="0" smtClean="0"/>
              <a:t>Content</a:t>
            </a:r>
            <a:r>
              <a:rPr lang="en-US" altLang="zh-TW" sz="3600" dirty="0" smtClean="0"/>
              <a:t>: Covers such topics</a:t>
            </a:r>
          </a:p>
          <a:p>
            <a:endParaRPr lang="en-US" altLang="zh-TW" sz="3600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8317267" y="6461140"/>
            <a:ext cx="395510" cy="279400"/>
          </a:xfrm>
        </p:spPr>
        <p:txBody>
          <a:bodyPr/>
          <a:lstStyle/>
          <a:p>
            <a:fld id="{41E87549-7FC4-454C-A9E7-C9CC3BC6F814}" type="slidenum">
              <a:rPr lang="zh-TW" altLang="en-US" sz="1400" smtClean="0"/>
              <a:pPr/>
              <a:t>3</a:t>
            </a:fld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36280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6000" b="1" dirty="0" smtClean="0"/>
              <a:t>Lesson</a:t>
            </a:r>
            <a:endParaRPr lang="zh-TW" altLang="en-US" sz="60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420888"/>
            <a:ext cx="4946299" cy="3709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3624" y="620688"/>
            <a:ext cx="7425217" cy="556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內容版面配置區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000" y="5733256"/>
            <a:ext cx="1080120" cy="1278576"/>
          </a:xfrm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8303422" y="6451852"/>
            <a:ext cx="395510" cy="279400"/>
          </a:xfrm>
        </p:spPr>
        <p:txBody>
          <a:bodyPr/>
          <a:lstStyle/>
          <a:p>
            <a:fld id="{41E87549-7FC4-454C-A9E7-C9CC3BC6F814}" type="slidenum">
              <a:rPr lang="zh-TW" altLang="en-US" sz="1400" smtClean="0"/>
              <a:pPr/>
              <a:t>4</a:t>
            </a:fld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3730329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0" presetClass="path" presetSubtype="0" accel="50000" decel="5000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2.22222E-6 -0.00047 C -0.10452 -0.04746 -0.13073 -0.05162 -0.22118 -0.10348 C -0.31146 -0.15533 -0.46615 -0.26389 -0.54254 -0.31158 C -0.6184 -0.35903 -0.63889 -0.36551 -0.67795 -0.38912 C -0.71771 -0.41227 -0.77361 -0.45718 -0.81025 -0.47917 " pathEditMode="fixed" rAng="10800000" ptsTypes="AAAAA">
                                      <p:cBhvr>
                                        <p:cTn id="12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503" y="-23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620688"/>
            <a:ext cx="7488832" cy="561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8317070" y="6451852"/>
            <a:ext cx="395510" cy="279400"/>
          </a:xfrm>
        </p:spPr>
        <p:txBody>
          <a:bodyPr/>
          <a:lstStyle/>
          <a:p>
            <a:fld id="{41E87549-7FC4-454C-A9E7-C9CC3BC6F814}" type="slidenum">
              <a:rPr lang="zh-TW" altLang="en-US" sz="1400" smtClean="0"/>
              <a:pPr/>
              <a:t>5</a:t>
            </a:fld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38111039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492896"/>
            <a:ext cx="4656517" cy="34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5400" b="1" dirty="0" smtClean="0"/>
              <a:t>Daily Program</a:t>
            </a:r>
            <a:endParaRPr lang="zh-TW" altLang="en-US" sz="54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9814" y="620688"/>
            <a:ext cx="7512835" cy="5634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內容版面配置區 4"/>
          <p:cNvPicPr>
            <a:picLocks noGrp="1" noChangeAspect="1"/>
          </p:cNvPicPr>
          <p:nvPr>
            <p:ph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40829" y="5733256"/>
            <a:ext cx="1079500" cy="1279525"/>
          </a:xfrm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8317070" y="6438205"/>
            <a:ext cx="395510" cy="279400"/>
          </a:xfrm>
        </p:spPr>
        <p:txBody>
          <a:bodyPr/>
          <a:lstStyle/>
          <a:p>
            <a:fld id="{41E87549-7FC4-454C-A9E7-C9CC3BC6F814}" type="slidenum">
              <a:rPr lang="zh-TW" altLang="en-US" sz="1400" smtClean="0"/>
              <a:pPr/>
              <a:t>6</a:t>
            </a:fld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919722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0" presetClass="path" presetSubtype="0" accel="50000" decel="5000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2.22222E-6 2.22222E-6 C -0.08142 -0.03982 -0.10173 -0.04329 -0.17239 -0.08797 C -0.24271 -0.13218 -0.36337 -0.225 -0.42291 -0.26597 C -0.48212 -0.30648 -0.49809 -0.31204 -0.52864 -0.33241 C -0.55955 -0.35232 -0.60312 -0.39051 -0.63212 -0.40972 " pathEditMode="fixed" rAng="10800000" ptsTypes="AAAAA">
                                      <p:cBhvr>
                                        <p:cTn id="12" dur="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597" y="-20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28340"/>
            <a:ext cx="6718895" cy="6268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8316416" y="6457386"/>
            <a:ext cx="395510" cy="279400"/>
          </a:xfrm>
        </p:spPr>
        <p:txBody>
          <a:bodyPr/>
          <a:lstStyle/>
          <a:p>
            <a:fld id="{41E87549-7FC4-454C-A9E7-C9CC3BC6F814}" type="slidenum">
              <a:rPr lang="zh-TW" altLang="en-US" sz="1400" smtClean="0"/>
              <a:pPr/>
              <a:t>7</a:t>
            </a:fld>
            <a:endParaRPr lang="zh-TW" altLang="en-US" sz="1400"/>
          </a:p>
        </p:txBody>
      </p:sp>
    </p:spTree>
    <p:extLst>
      <p:ext uri="{BB962C8B-B14F-4D97-AF65-F5344CB8AC3E}">
        <p14:creationId xmlns:p14="http://schemas.microsoft.com/office/powerpoint/2010/main" xmlns="" val="30010986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08637" y="1052736"/>
            <a:ext cx="6798734" cy="1303867"/>
          </a:xfrm>
        </p:spPr>
        <p:txBody>
          <a:bodyPr>
            <a:normAutofit/>
          </a:bodyPr>
          <a:lstStyle/>
          <a:p>
            <a:r>
              <a:rPr lang="en-US" altLang="zh-TW" sz="5400" b="1" dirty="0" smtClean="0"/>
              <a:t>Daily Program</a:t>
            </a:r>
            <a:endParaRPr lang="zh-TW" altLang="en-US" sz="5400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55576" y="2636912"/>
            <a:ext cx="8136904" cy="2304256"/>
          </a:xfrm>
        </p:spPr>
        <p:txBody>
          <a:bodyPr vert="horz" lIns="91440" tIns="45720" rIns="91440" bIns="45720" numCol="2" rtlCol="0">
            <a:noAutofit/>
          </a:bodyPr>
          <a:lstStyle/>
          <a:p>
            <a:pPr algn="just">
              <a:lnSpc>
                <a:spcPts val="4300"/>
              </a:lnSpc>
            </a:pPr>
            <a:r>
              <a:rPr lang="en-US" altLang="zh-TW" sz="3600" b="1" dirty="0" smtClean="0"/>
              <a:t>Opening</a:t>
            </a:r>
          </a:p>
          <a:p>
            <a:pPr algn="just">
              <a:lnSpc>
                <a:spcPts val="4300"/>
              </a:lnSpc>
            </a:pPr>
            <a:r>
              <a:rPr lang="en-US" altLang="zh-TW" sz="3600" b="1" dirty="0" smtClean="0"/>
              <a:t>Reading</a:t>
            </a:r>
            <a:endParaRPr lang="en-US" altLang="zh-TW" sz="3600" b="1" dirty="0"/>
          </a:p>
          <a:p>
            <a:pPr algn="just">
              <a:lnSpc>
                <a:spcPts val="4300"/>
              </a:lnSpc>
            </a:pPr>
            <a:r>
              <a:rPr lang="en-US" altLang="zh-TW" sz="3600" b="1" dirty="0"/>
              <a:t>Language </a:t>
            </a:r>
            <a:r>
              <a:rPr lang="en-US" altLang="zh-TW" sz="3600" b="1" dirty="0" smtClean="0"/>
              <a:t>Lab</a:t>
            </a:r>
            <a:endParaRPr lang="en-US" altLang="zh-TW" sz="3600" b="1" dirty="0"/>
          </a:p>
          <a:p>
            <a:pPr algn="just">
              <a:lnSpc>
                <a:spcPts val="3800"/>
              </a:lnSpc>
            </a:pPr>
            <a:r>
              <a:rPr lang="en-US" altLang="zh-TW" sz="3600" b="1" dirty="0" smtClean="0"/>
              <a:t>Teaching</a:t>
            </a:r>
            <a:endParaRPr lang="en-US" altLang="zh-TW" sz="3600" b="1" dirty="0"/>
          </a:p>
          <a:p>
            <a:pPr algn="just">
              <a:lnSpc>
                <a:spcPts val="4300"/>
              </a:lnSpc>
            </a:pPr>
            <a:r>
              <a:rPr lang="en-US" altLang="zh-TW" sz="3600" b="1" dirty="0"/>
              <a:t>Grammar</a:t>
            </a:r>
            <a:r>
              <a:rPr lang="zh-TW" altLang="en-US" sz="3600" b="1" dirty="0"/>
              <a:t> </a:t>
            </a:r>
            <a:r>
              <a:rPr lang="en-US" altLang="zh-TW" sz="3600" b="1" dirty="0" smtClean="0"/>
              <a:t>Gym</a:t>
            </a:r>
            <a:endParaRPr lang="en-US" altLang="zh-TW" sz="3600" b="1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6131398" y="0"/>
            <a:ext cx="3012602" cy="2199073"/>
          </a:xfrm>
          <a:prstGeom prst="rect">
            <a:avLst/>
          </a:prstGeom>
        </p:spPr>
      </p:pic>
      <p:pic>
        <p:nvPicPr>
          <p:cNvPr id="2050" name="Picture 2" descr="http://farm4.static.flickr.com/3226/3152646831_6a3abaf7e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278456"/>
            <a:ext cx="2641513" cy="1886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8316416" y="6453336"/>
            <a:ext cx="395510" cy="279400"/>
          </a:xfrm>
        </p:spPr>
        <p:txBody>
          <a:bodyPr/>
          <a:lstStyle/>
          <a:p>
            <a:fld id="{41E87549-7FC4-454C-A9E7-C9CC3BC6F814}" type="slidenum">
              <a:rPr lang="zh-TW" altLang="en-US" sz="1400" smtClean="0"/>
              <a:pPr/>
              <a:t>8</a:t>
            </a:fld>
            <a:endParaRPr lang="zh-TW" altLang="en-US" sz="1400"/>
          </a:p>
        </p:txBody>
      </p:sp>
    </p:spTree>
    <p:extLst>
      <p:ext uri="{BB962C8B-B14F-4D97-AF65-F5344CB8AC3E}">
        <p14:creationId xmlns:p14="http://schemas.microsoft.com/office/powerpoint/2010/main" xmlns="" val="3038738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5400" b="1" dirty="0" smtClean="0"/>
              <a:t>Daily Program</a:t>
            </a:r>
            <a:endParaRPr lang="zh-TW" altLang="en-US" sz="5400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7801" y="2420888"/>
            <a:ext cx="7776864" cy="3600400"/>
          </a:xfrm>
        </p:spPr>
        <p:txBody>
          <a:bodyPr vert="horz" lIns="91440" tIns="45720" rIns="91440" bIns="45720" numCol="2" rtlCol="0">
            <a:noAutofit/>
          </a:bodyPr>
          <a:lstStyle/>
          <a:p>
            <a:pPr>
              <a:lnSpc>
                <a:spcPct val="200000"/>
              </a:lnSpc>
            </a:pPr>
            <a:r>
              <a:rPr lang="en-US" altLang="zh-TW" sz="3600" b="1" dirty="0"/>
              <a:t>Info </a:t>
            </a:r>
            <a:r>
              <a:rPr lang="en-US" altLang="zh-TW" sz="3600" b="1" dirty="0" smtClean="0"/>
              <a:t>Cloud</a:t>
            </a:r>
            <a:endParaRPr lang="en-US" altLang="zh-TW" sz="3600" dirty="0"/>
          </a:p>
          <a:p>
            <a:pPr>
              <a:lnSpc>
                <a:spcPct val="200000"/>
              </a:lnSpc>
            </a:pPr>
            <a:r>
              <a:rPr lang="en-US" altLang="zh-TW" sz="3600" b="1" dirty="0" smtClean="0"/>
              <a:t>Review Skit</a:t>
            </a:r>
            <a:endParaRPr lang="en-US" altLang="zh-TW" sz="3600" dirty="0" smtClean="0"/>
          </a:p>
          <a:p>
            <a:pPr>
              <a:lnSpc>
                <a:spcPct val="200000"/>
              </a:lnSpc>
            </a:pPr>
            <a:r>
              <a:rPr lang="en-US" altLang="zh-TW" sz="3600" b="1" dirty="0" smtClean="0"/>
              <a:t>Editor’s summary</a:t>
            </a:r>
          </a:p>
          <a:p>
            <a:pPr>
              <a:lnSpc>
                <a:spcPct val="200000"/>
              </a:lnSpc>
            </a:pPr>
            <a:r>
              <a:rPr lang="en-US" altLang="zh-TW" sz="3600" b="1" dirty="0" smtClean="0"/>
              <a:t>Closing</a:t>
            </a:r>
            <a:endParaRPr lang="zh-TW" altLang="en-US" sz="3600" dirty="0"/>
          </a:p>
        </p:txBody>
      </p:sp>
      <p:pic>
        <p:nvPicPr>
          <p:cNvPr id="3074" name="Picture 2" descr="https://encrypted-tbn0.gstatic.com/images?q=tbn:ANd9GcRFkKnTUfk_V6F41EqsKphXc15-f5Ko3RIWSWxUZSGAzGIeCMPpZ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702229" flipH="1">
            <a:off x="6162241" y="4777555"/>
            <a:ext cx="2534362" cy="1739452"/>
          </a:xfrm>
          <a:prstGeom prst="rect">
            <a:avLst/>
          </a:prstGeom>
          <a:noFill/>
          <a:scene3d>
            <a:camera prst="perspectiveRight" fov="0">
              <a:rot lat="21599991" lon="20399999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4087" y="4759133"/>
            <a:ext cx="1584176" cy="1461266"/>
          </a:xfrm>
          <a:prstGeom prst="rect">
            <a:avLst/>
          </a:prstGeom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8330718" y="6451852"/>
            <a:ext cx="395510" cy="279400"/>
          </a:xfrm>
        </p:spPr>
        <p:txBody>
          <a:bodyPr/>
          <a:lstStyle/>
          <a:p>
            <a:fld id="{41E87549-7FC4-454C-A9E7-C9CC3BC6F814}" type="slidenum">
              <a:rPr lang="zh-TW" altLang="en-US" sz="1400" smtClean="0"/>
              <a:pPr/>
              <a:t>9</a:t>
            </a:fld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80377481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6100" y="2564904"/>
            <a:ext cx="4460264" cy="3331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5400" b="1" dirty="0" smtClean="0"/>
              <a:t>Word Bank</a:t>
            </a:r>
            <a:endParaRPr lang="zh-TW" altLang="en-US" sz="5400" b="1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620688"/>
            <a:ext cx="7488832" cy="559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內容版面配置區 4"/>
          <p:cNvPicPr>
            <a:picLocks noGrp="1" noChangeAspect="1"/>
          </p:cNvPicPr>
          <p:nvPr>
            <p:ph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36496" y="5578475"/>
            <a:ext cx="1079500" cy="1279525"/>
          </a:xfrm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8317071" y="6451853"/>
            <a:ext cx="395510" cy="279400"/>
          </a:xfrm>
        </p:spPr>
        <p:txBody>
          <a:bodyPr/>
          <a:lstStyle/>
          <a:p>
            <a:fld id="{41E87549-7FC4-454C-A9E7-C9CC3BC6F814}" type="slidenum">
              <a:rPr lang="zh-TW" altLang="en-US" sz="1400" smtClean="0"/>
              <a:pPr/>
              <a:t>10</a:t>
            </a:fld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1355394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0" presetClass="path" presetSubtype="0" accel="50000" decel="5000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3125 0.0507 C -0.03038 -0.01643 -0.04739 -0.02662 -0.09896 -0.09444 C -0.15034 -0.16227 -0.23489 -0.29537 -0.27743 -0.35578 C -0.31996 -0.41643 -0.33264 -0.42731 -0.35469 -0.4574 C -0.37708 -0.4875 -0.40642 -0.54097 -0.4276 -0.56898 " pathEditMode="fixed" rAng="11760000" ptsTypes="AAAAA">
                                      <p:cBhvr>
                                        <p:cTn id="12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34" y="-30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188" y="571500"/>
            <a:ext cx="7667625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8317070" y="6465501"/>
            <a:ext cx="395510" cy="279400"/>
          </a:xfrm>
        </p:spPr>
        <p:txBody>
          <a:bodyPr/>
          <a:lstStyle/>
          <a:p>
            <a:fld id="{41E87549-7FC4-454C-A9E7-C9CC3BC6F814}" type="slidenum">
              <a:rPr lang="zh-TW" altLang="en-US" sz="1400" smtClean="0"/>
              <a:pPr/>
              <a:t>11</a:t>
            </a:fld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17207499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35972" y="2420888"/>
            <a:ext cx="4680520" cy="350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5400" b="1" dirty="0" smtClean="0"/>
              <a:t>GEPT Practice</a:t>
            </a:r>
            <a:endParaRPr lang="zh-TW" altLang="en-US" sz="54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7820" y="620688"/>
            <a:ext cx="7416824" cy="5551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內容版面配置區 4"/>
          <p:cNvPicPr>
            <a:picLocks noGrp="1" noChangeAspect="1"/>
          </p:cNvPicPr>
          <p:nvPr>
            <p:ph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52520" y="5919561"/>
            <a:ext cx="1079500" cy="1279525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8303422" y="6465500"/>
            <a:ext cx="395510" cy="279400"/>
          </a:xfrm>
        </p:spPr>
        <p:txBody>
          <a:bodyPr/>
          <a:lstStyle/>
          <a:p>
            <a:fld id="{41E87549-7FC4-454C-A9E7-C9CC3BC6F814}" type="slidenum">
              <a:rPr lang="zh-TW" altLang="en-US" sz="1400" smtClean="0"/>
              <a:pPr/>
              <a:t>12</a:t>
            </a:fld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1223059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0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6284 0.04329 C -0.11475 -0.01805 -0.1302 -0.02778 -0.17361 -0.09051 C -0.21614 -0.15185 -0.28836 -0.27199 -0.32517 -0.32708 C -0.36059 -0.38241 -0.37152 -0.39236 -0.39062 -0.41944 C -0.40972 -0.44699 -0.43402 -0.49537 -0.45208 -0.52083 " pathEditMode="fixed" rAng="11880000" ptsTypes="AAAAA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62" y="-28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620688"/>
            <a:ext cx="7488832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8298730" y="6453336"/>
            <a:ext cx="395510" cy="279400"/>
          </a:xfrm>
        </p:spPr>
        <p:txBody>
          <a:bodyPr/>
          <a:lstStyle/>
          <a:p>
            <a:fld id="{41E87549-7FC4-454C-A9E7-C9CC3BC6F814}" type="slidenum">
              <a:rPr lang="zh-TW" altLang="en-US" sz="1400" smtClean="0"/>
              <a:pPr/>
              <a:t>13</a:t>
            </a:fld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12087615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35972" y="2420888"/>
            <a:ext cx="4680520" cy="3522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5400" b="1" dirty="0" smtClean="0"/>
              <a:t>Review Skit</a:t>
            </a:r>
            <a:endParaRPr lang="zh-TW" altLang="en-US" sz="54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620688"/>
            <a:ext cx="7344816" cy="5527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內容版面配置區 4"/>
          <p:cNvPicPr>
            <a:picLocks noGrp="1" noChangeAspect="1"/>
          </p:cNvPicPr>
          <p:nvPr>
            <p:ph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68544" y="5974387"/>
            <a:ext cx="1079500" cy="1279525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8317070" y="6438204"/>
            <a:ext cx="395510" cy="279400"/>
          </a:xfrm>
        </p:spPr>
        <p:txBody>
          <a:bodyPr/>
          <a:lstStyle/>
          <a:p>
            <a:fld id="{41E87549-7FC4-454C-A9E7-C9CC3BC6F814}" type="slidenum">
              <a:rPr lang="zh-TW" altLang="en-US" sz="1400" smtClean="0"/>
              <a:pPr/>
              <a:t>14</a:t>
            </a:fld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2692188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0" presetClass="path" presetSubtype="0" accel="50000" decel="5000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9288 0.00394 C -0.14305 -0.04514 -0.15677 -0.05278 -0.19913 -0.10231 C -0.24149 -0.15162 -0.31128 -0.24815 -0.3467 -0.29166 C -0.38072 -0.33541 -0.39201 -0.34352 -0.41024 -0.36574 C -0.42881 -0.3875 -0.45329 -0.42569 -0.47066 -0.44653 " pathEditMode="fixed" rAng="11760000" ptsTypes="AAAAA">
                                      <p:cBhvr>
                                        <p:cTn id="12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89" y="-2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620688"/>
            <a:ext cx="7560840" cy="5605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8317070" y="6465500"/>
            <a:ext cx="395510" cy="279400"/>
          </a:xfrm>
        </p:spPr>
        <p:txBody>
          <a:bodyPr/>
          <a:lstStyle/>
          <a:p>
            <a:fld id="{41E87549-7FC4-454C-A9E7-C9CC3BC6F814}" type="slidenum">
              <a:rPr lang="zh-TW" altLang="en-US" sz="1400" smtClean="0"/>
              <a:pPr/>
              <a:t>15</a:t>
            </a:fld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2469383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7713" y="547688"/>
            <a:ext cx="7648575" cy="576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8330718" y="6465500"/>
            <a:ext cx="395510" cy="279400"/>
          </a:xfrm>
        </p:spPr>
        <p:txBody>
          <a:bodyPr/>
          <a:lstStyle/>
          <a:p>
            <a:fld id="{41E87549-7FC4-454C-A9E7-C9CC3BC6F814}" type="slidenum">
              <a:rPr lang="zh-TW" altLang="en-US" sz="1400" smtClean="0"/>
              <a:pPr/>
              <a:t>16</a:t>
            </a:fld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1802860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5400" b="1" dirty="0" smtClean="0"/>
              <a:t>Website</a:t>
            </a:r>
            <a:endParaRPr lang="zh-TW" altLang="en-US" sz="54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8929" r="12240" b="5573"/>
          <a:stretch/>
        </p:blipFill>
        <p:spPr>
          <a:xfrm>
            <a:off x="1649991" y="2490135"/>
            <a:ext cx="5852484" cy="3843229"/>
          </a:xfrm>
          <a:prstGeom prst="rect">
            <a:avLst/>
          </a:prstGeom>
          <a:effectLst/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8317070" y="6465500"/>
            <a:ext cx="395510" cy="279400"/>
          </a:xfrm>
        </p:spPr>
        <p:txBody>
          <a:bodyPr/>
          <a:lstStyle/>
          <a:p>
            <a:fld id="{41E87549-7FC4-454C-A9E7-C9CC3BC6F814}" type="slidenum">
              <a:rPr lang="zh-TW" altLang="en-US" sz="1400" smtClean="0"/>
              <a:pPr/>
              <a:t>17</a:t>
            </a:fld>
            <a:endParaRPr lang="zh-TW" altLang="en-US" sz="1400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745" y="1189749"/>
            <a:ext cx="8784976" cy="5261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038944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 descr="圖片01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356400"/>
            <a:ext cx="8229600" cy="5929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 descr="圖片02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355207"/>
            <a:ext cx="8229600" cy="59313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 descr="圖片03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356400"/>
            <a:ext cx="8229600" cy="59313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 descr="圖片04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356400"/>
            <a:ext cx="8229600" cy="59313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 descr="圖片05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356400"/>
            <a:ext cx="8229600" cy="59313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 descr="圖片06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356400"/>
            <a:ext cx="8229600" cy="59313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 descr="圖片07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356400"/>
            <a:ext cx="8229600" cy="59313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 descr="圖片08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356400"/>
            <a:ext cx="8229600" cy="59313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 descr="圖片09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356400"/>
            <a:ext cx="8229600" cy="59313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內容版面配置區 5" descr="圖片1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357166"/>
            <a:ext cx="8229600" cy="592935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 descr="圖片1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357166"/>
            <a:ext cx="8229600" cy="592935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 descr="圖片12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356400"/>
            <a:ext cx="8229600" cy="5929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 descr="圖片13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356400"/>
            <a:ext cx="8229600" cy="5929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5400" b="1" dirty="0" smtClean="0"/>
              <a:t>Other</a:t>
            </a:r>
            <a:endParaRPr lang="zh-TW" altLang="en-US" sz="5400" b="1" dirty="0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>
          <a:xfrm>
            <a:off x="802780" y="2510892"/>
            <a:ext cx="7513635" cy="3444997"/>
          </a:xfrm>
        </p:spPr>
        <p:txBody>
          <a:bodyPr>
            <a:normAutofit lnSpcReduction="10000"/>
          </a:bodyPr>
          <a:lstStyle/>
          <a:p>
            <a:r>
              <a:rPr lang="en-US" altLang="zh-TW" sz="3600" b="1" dirty="0" smtClean="0"/>
              <a:t>Radio</a:t>
            </a:r>
          </a:p>
          <a:p>
            <a:r>
              <a:rPr lang="en-US" altLang="zh-TW" sz="3600" b="1" dirty="0" smtClean="0"/>
              <a:t>TV</a:t>
            </a:r>
          </a:p>
          <a:p>
            <a:r>
              <a:rPr lang="en-US" altLang="zh-TW" sz="3600" b="1" dirty="0" smtClean="0"/>
              <a:t>Facebook @</a:t>
            </a:r>
            <a:r>
              <a:rPr lang="en-US" altLang="zh-TW" sz="3600" b="1" dirty="0"/>
              <a:t>Studio Classroom </a:t>
            </a:r>
            <a:r>
              <a:rPr lang="zh-TW" altLang="en-US" sz="3600" b="1" dirty="0"/>
              <a:t>空中英語教室</a:t>
            </a:r>
            <a:endParaRPr lang="en-US" altLang="zh-TW" sz="3600" b="1" dirty="0" smtClean="0"/>
          </a:p>
          <a:p>
            <a:r>
              <a:rPr lang="en-US" altLang="zh-TW" sz="3600" b="1" dirty="0" smtClean="0"/>
              <a:t>Line @</a:t>
            </a:r>
            <a:r>
              <a:rPr lang="en-US" altLang="zh-TW" sz="3600" b="1" dirty="0" err="1" smtClean="0"/>
              <a:t>linedailyeng</a:t>
            </a:r>
            <a:endParaRPr lang="en-US" altLang="zh-TW" sz="3600" b="1" dirty="0" smtClean="0"/>
          </a:p>
          <a:p>
            <a:endParaRPr lang="en-US" altLang="zh-TW" sz="3600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8316415" y="6470926"/>
            <a:ext cx="395510" cy="279400"/>
          </a:xfrm>
        </p:spPr>
        <p:txBody>
          <a:bodyPr/>
          <a:lstStyle/>
          <a:p>
            <a:fld id="{41E87549-7FC4-454C-A9E7-C9CC3BC6F814}" type="slidenum">
              <a:rPr lang="zh-TW" altLang="en-US" sz="1400" smtClean="0"/>
              <a:pPr/>
              <a:t>31</a:t>
            </a:fld>
            <a:endParaRPr lang="zh-TW" altLang="en-US" sz="1400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1600" y="691148"/>
            <a:ext cx="1949197" cy="167390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59265" y="1684850"/>
            <a:ext cx="1923792" cy="1652083"/>
          </a:xfrm>
          <a:prstGeom prst="rect">
            <a:avLst/>
          </a:prstGeom>
        </p:spPr>
      </p:pic>
      <p:pic>
        <p:nvPicPr>
          <p:cNvPr id="1030" name="Picture 6" descr="https://www.facebook.com/images/fb_icon_325x32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5742758"/>
            <a:ext cx="666428" cy="666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a4.mzstatic.com/us/r30/Purple7/v4/52/76/28/527628b7-d782-1144-d7b9-42943b551a92/icon25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31253" y="5681018"/>
            <a:ext cx="789908" cy="789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03444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5400" b="1" dirty="0" smtClean="0"/>
              <a:t>Study Tips</a:t>
            </a:r>
            <a:endParaRPr lang="zh-TW" altLang="en-US" sz="5400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87549-7FC4-454C-A9E7-C9CC3BC6F814}" type="slidenum">
              <a:rPr lang="zh-TW" altLang="en-US" sz="1400" smtClean="0"/>
              <a:pPr/>
              <a:t>32</a:t>
            </a:fld>
            <a:endParaRPr lang="zh-TW" altLang="en-US" sz="1400" dirty="0"/>
          </a:p>
        </p:txBody>
      </p:sp>
      <p:graphicFrame>
        <p:nvGraphicFramePr>
          <p:cNvPr id="5" name="資料庫圖表 4"/>
          <p:cNvGraphicFramePr/>
          <p:nvPr>
            <p:extLst>
              <p:ext uri="{D42A27DB-BD31-4B8C-83A1-F6EECF244321}">
                <p14:modId xmlns:p14="http://schemas.microsoft.com/office/powerpoint/2010/main" xmlns="" val="3096540539"/>
              </p:ext>
            </p:extLst>
          </p:nvPr>
        </p:nvGraphicFramePr>
        <p:xfrm>
          <a:off x="539552" y="3068960"/>
          <a:ext cx="8081891" cy="20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908394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5400" b="1" dirty="0" smtClean="0"/>
              <a:t>Before the program</a:t>
            </a:r>
            <a:endParaRPr lang="zh-TW" altLang="en-US" sz="5400" b="1" dirty="0"/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sz="3600" dirty="0" smtClean="0"/>
              <a:t>Read the article in English</a:t>
            </a:r>
          </a:p>
          <a:p>
            <a:r>
              <a:rPr lang="en-US" altLang="zh-TW" sz="3600" dirty="0"/>
              <a:t>Read the Chinese translation first</a:t>
            </a:r>
          </a:p>
          <a:p>
            <a:r>
              <a:rPr lang="en-US" altLang="zh-TW" sz="3600" dirty="0" smtClean="0"/>
              <a:t>Guess the meaning of vocabulary words</a:t>
            </a:r>
          </a:p>
          <a:p>
            <a:r>
              <a:rPr lang="en-US" altLang="zh-TW" sz="3600" dirty="0" smtClean="0"/>
              <a:t>Find problem areas</a:t>
            </a:r>
          </a:p>
          <a:p>
            <a:endParaRPr lang="zh-TW" altLang="en-US" dirty="0"/>
          </a:p>
        </p:txBody>
      </p:sp>
      <p:pic>
        <p:nvPicPr>
          <p:cNvPr id="1026" name="Picture 2" descr="http://pic.pimg.tw/aprayer/1393250174-3357468482_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157848">
            <a:off x="6033718" y="4745173"/>
            <a:ext cx="1321386" cy="170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a.share.photo.xuite.net/lysaghtbhp/1ad6125/9774075/432750634_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00990" y="4684280"/>
            <a:ext cx="1175708" cy="1655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data:image/jpeg;base64,/9j/4AAQSkZJRgABAQAAAQABAAD/2wCEAAkGBxQTEhQUExQVFhQWGBcZFxgYGR4aIBwcGB0fHB4XGh0dHiggHholHBwcIjEhJSkrLi4uGB8zODMsNygtLisBCgoKDg0OGhAQGywkICQvMi4sLCwwLzUsLDQsLCwsLCwsNC8tLC4sLSwvLCwvLCwsLC80LCwsLywsLCwsLCwsLP/AABEIAQkAvgMBIgACEQEDEQH/xAAcAAABBAMBAAAAAAAAAAAAAAAEAAMFBwECBgj/xABLEAABAgUBBAYFBwkHBAIDAAABAhEAAwQSITEFIkFRBhMyYXGBBxRSkaE0QpKxstLwFyMkYnJzdMHRFTNEU4KTogiz4fE1YyVDVP/EABoBAQADAQEBAAAAAAAAAAAAAAABAgMEBQb/xAAzEQACAQIEAwYEBQUAAAAAAAAAAQIDEQQSITETMlEiQVJxkbEFFEKhM1OBweEVI9Hw8f/aAAwDAQACEQMRAD8A6iorxL2DLuCiZ0jqgzYVMCgCXOnOKTSctFybR2d1/R6WHA6uSJmQ7hAVu9z84paZLUouTnHP4+6OCortZnpY+pwM5R4mRX7T9yVpY6bZo0jlKJCglKXJOMAFsKCnPA6Nz0iWptlzZiS12CkFypNzEntMSNW0yx8Yo6EEsylctVxdV6cN+v8ABYGzU6R1uzpekcFQTpcghVTNQhQYBJWcAADsnJLvlniRX6SaOV2b5h/VFo96mPwMXpSS3OOpRq1OWJZiJcbWCKc2j6ZZpxJkykd6yVn4Wj645jaHpEr5rg1CkjlLZDeaQ/xjd14LY54fCa8uZpfrf2ueh5xSkOogDmS3xMQtb0uoJT31UrGoSq8+5DmPOFVXzJpda1LPNSio+8wwVnnGbxD7kdtP4ND65t+S/wCl9VvpToEdnrZn7KGH/Mg/CISs9Maf/wBVK/euY3wCT9cVTT7PnTOxKmL/AGUKV9QiRp+idcvs0lR5y1J+0BFOLUe3sdC+H4Knza+cv8WOqq/S3Vq7CJKB+yVH3lTfCIao9Ie0F/4hQHJKUJ+pLxpL9H20TpSr81IH1qh5Po12kf8ADt4zZX34q+K+prH5GG2T7fuRE/pLVre6pnl+cxTe52iPmT1KLqJJ5nP1x1n5MNo/5SP9xH9YyPRjtH/KR/uJ/rFXTn0ZvHGYaO0or0OPhR1yvRptH/JSfCZL+9DSvR1tIf4Y/wC5L+/EcOXRmixmHf1x9Ucs0ZaOjmdA9oDWlmeRSfqMBzui9ajtUlR5SlH6hEZJdDRYii9pL1REtCaCZ+zZyO3KmJ/aQofWIFaK2NlJPYzCIhARgiILF6UyCdgYyTRrb6JistidAa6fkSDLSfnTdwe47x8hFt9EdsSZNHTypq7ZiJaQoMSxGocAiJOd0tpEAlU1gP1Fn6kx2tU5pXkfHQxtWg5qEb3bdzkNh+ikIYz55URm2WGH0lO/uET239gSqfZ9QmnlsoSyUs6jcAySn9YcGh6j9ImzJgUoVkpISAT1jy+07NeBdocB4Am+lrZKSQat25SppHkQhjGsaUEuyjkqY2vOalN7a22Kpk9CNpVSjMVImOokqXNIQc5JNxCi/gY12b6Oa+cxFOUJ5zSEN5He+EW/sz0nbLnzEypdUm9ZZN6JiATwFy0gOfGOwiqw66nXL4xVd+zEpWg9C00sZ1RKQeSEFfxNsdJQ+h6iTla50zmCpKR8Ev8AGILbPpF2imdV9UKYSaedNlm6WskJlkgEkKYktoOY4O1n9F62bOppa54SJpuEwIe25Cig2vlnTFowgYVcXiUrt28rEXRejzZ0rs0qD+2VL+0TE1R7HkSv7uTKR+yhKfqEHwo1UUu445VZy3k3+pi2E0ZhRJmYaON6b9OUUEyXJsUuZMSV4SVBKXYEhOSSQW/ZMdnFW+lGoEqrE1T2ppgVNyStZ98Y15uELo2oQU52ZI0/TactIUES2OjoWk+YKgRDyOlk72ZfuP3oqnZnTvrZjJp1dW6QVXgqFxYEpYfAmO3TxjzalWtB2bPRhSpyV0tCfm9LZwS9st/A/ejk+n/pQq6NchMlEgiYgqVelRy/BliOdrOm8v1j1cy1BNxT1hPzgbey3Zdw7xyfpErVTaiUCkiyUlIHPKsj6vKOmg6udZ33HNWUMvZXedVRem7aK5ktHV0u8pKf7tfzi3+ZFvyukUwh2R7j/WPLfR5ZTUyTbcQtLDmXx5vF0bT2tUIp1qRIKVBOFHIH6zDVhlo2r1HFpXsUoU8y2ud3M6TTE5KUEcg4+LmJ4UsmehKlS0KSoA7yAdebiPPPRnbNaqoUhS1zpakFW8NNN4MHAfDd8ehOjyiaaSSGPVpceUTSk27N3Fem6etrMAqehVAvWlkj9lNn2WiDrfRdQHspmI/ZmE/aujvIYqRGrpwfcVhjK8Npv1ZUs2rlJUypiBjQkPEZXVclYICiccEn62aKq2Z60oGZKUSxAIuH1HhHQpnz0y5RYqWVpvFuiTrgctHjgeHSdrmqqSavbQiT0ZmBlTFJlpcByX1wI7HY/ojEzM6q6sPgJlXv53hvdG1TPCQgKSVOtIDB2OrnkA2sc30n6d1M4qRKWqVIBYBO6pQdwVK1zyDBucdMJSkYy01LN2R6HNmqJepnTinCkhaEt4gJuHvi3pEq1CUgkhIABJc4DZPE98ebvRD0yXLqxInrUtM9kpUouUrDkBzkhTt4298elI2jfZmMncq3afQehmT5y/XZsszpi+sQAgJuWqY4XcjIu6wAqdsAHSO32NUU1NIRKTUJWEA7ylpUpRJuUpVveSSWYDOghqfTyTco001TqYsFOq53Uz6OSD48i8YTRSEoSRTzmIWlhc4SQEkEXOxCUgDkkQs0aynGSs2/sSU7bchJWlUxIVLAKgf1hcAPaJGgDwRSViJl1igq0gFtHIChnTQg+cQE2kpyXVSTySwO6otaGA7WjADDjCYOkz0yCpCJE5nyUpKgSzO6lchrFlczeS2l7kzCgKftC0t1c1WmUoJGf6Q9R1F4coWjuUGMSUH4pv06bWkyl9WsvMmUzJQNcqWAonQB/qi5I84/9Rv/AMnJ/hJf/dmxScFNWZeE3B3RyPRxQmTkSkgZUFHh2dfNhpFn1O0RLDqB1Ax38fAaxUmwJipExM5SggAKZ9TcGwIkJ3SdUxJlzDegBVpIYkkEb3MseWscNai5z7Ox6sKzyriaA22+tTOWFABp1wPDfN6W8jD+36iYKuWpCCZiUJYMTneOg11iQpNnzZy0laFqlqSlQZJtYaAHn3Rr0hk9RJkqQpfWdYsXE5AbQcotGackralJw0u30+xzFJU/pKJihaetSo8G3nPhFidIOn8rq5iJSSsqCkJJIt4gkgahsjnFbT1XEcyfrjq9v7MRJlmRSm8zD+cCiLgEsRkswcfCNakYtxzGFPNHNGH8+hjovtM08+RMnLLTA6UoUXLm0BfJDuTr2NI9RbI/uZbewmPFkx3Y8MeHdHsrorPTMo6ZaC6FSpZSe4pHPMaxpqMrowq1pVF2u4lYYqBD8Mz41MDyPsmpQmWEOsOp1FGpD6d2I6Knmh8fHXxPfHAdYUF0qIPMROUm2pacsQo5OHyw/pHJOi73Xed066lFQ2sdWmqtCAclSmLfXANXIp0Jmy1oCUn5yi5SRh0vo5DggcYEl9IZQ4keKTEf0qUkBCbCJiglajwZmDeOPoiMXBuSjqrmtCoowlKydv3I2mrUyqqVNlpNsqYhQD62KB172j2VSzgtCVjRSQoPyIePImweh1TVIVMQEJSkOCslN37LA/Fo9Y7Bf1aQ4Y9VLccjaMR3RavZPY4Jp2zNWuNqFUdOoH0j4D8c+7KKapk70h/nYUxzqMuMQDNVTvmdNGTh1DJL6BPPPgRzEPzqmn6tKutYKQtCFu+CQCe9iE/gxczCCmqfBk2ufaduA8RzjWeqqcBPq5xxuGc8OWnxiPXTSE9TdMnfnBukkjS1WQ26SW1HFuAbaol0rSyqYsMgBJyCUpJ3ju8N7uY+EATVJ1jfnCglh2XAOuWPc3HnBEQM2TThMuWZigEhRSxOQTkYDcMDXBiQ2UqUUq6oghwCRzCQAX4uli/GADo84/8AUb/8nJ/hZf8A3Jsejooj07dHJ1TtCUuUEkCmQnJbImTDy7xFZSUVdkxi5OyKXXMJLnMYviR2tsKdTt1qQAeIIMCbPQFTZYLMVJGfHSClFq62LNSzWe5YGxpCpEuSqcsoC0iywkgnVlON054fyiO6cVYUiSsaEk5y7jj3xr0rqwFyZYmXFJG6NE92IH2fUpKUJmpvAUX0IGufHhHnxTTVRnqc0ciIKkRfNllKGFyXAdte8wX0grJi6iZvF7lpYHgFEAAeEduuhQZV8kJPFLcxw8Xiu6yatM8qWN4KcjSOinU4kttjmqQ4S33ZiXJ6taesSFA8Hj1r6P2/s2iYMPV5TD/SI8n1u0UzBmXacMQf/EervR2P/wAXQ/w0n7AjeN3qzmqZVpE6KGKmH4YqdIuZHjGlogbTNUZctTsprv8Ai4Ld8TlJseTa/rEtTfqK+sxzCphLd2kSNTtuYtASQAzZDjTEYVI1JWs/99DrpSoq+Ze+voyX9XK2RJFyjhO7nvZPMCOkq+i65m0E9ah0JRLNj6pSA6iwO6Di3iTHJbEqmWh7skDdO9nkXDYw7jWOx270oTSoKKdKOsVgEEqUhLdlZLup3IGnFn15pqakktzelkcXfa4btKqRTJIlrWq5RBSXcl94kHTyAYANF7bF+Tyf3cvu+aI8lo2osh1HITukhy/ifF/IR6z2IGp5H7qX9kRth6bg3cxxc07JAyZ0wqb1YByBcSMDmcZY8B/QlTZixZ+jXbodlDdKiCpLEZAIBfw8Q5IlzAsKNQFS8gpKU6kswUO/AHPnGkmlmpBHrILgBO6DnBdyS7gHGgfujqOM1RNWpBJpQCkJtSSC953xowYe+FUz1ptKaUr3HwUhiS9mfe8ECmm4/POwzup3ieeMDXTu1bOkyinBSiid2iGCg4S1zsHy7pDY7LwAyu9kK9VBWyk4KdxILp14FgWGkGbKKrN6UmUX7KS4YYHAcMeUM+pT7cVG9c7mWk7vstw8YKoZK0JaZM6xTu7AcANB4P5wBvUVKUNeoJcsH8CfqBiD23R01Wl7zcjAVLO9vEAJzggltfeHiXrj/wDX1mCQGByGxnR/5QyS8stJtyxSQDuuxLDUW5bjESipKzJi3F3RXO0OglDOCgurnBu06U4y2XTgY10iKT6G9nFK1isqLUZUWRgczuaDXwzFrJWShZXTAFCSWwq4gOyWHx8MQ3TTFJDJpAkYBYp0UxPDIcq93eWrCEYK0S05yluVbS+ifZhIHrVVepQAdICiTnAsz3nxiXkejvZjWddMJDpuZiSGBLhPMh/2k8w9g08xalMunSlgSFOFZAGNBqSfowOJy956IOAMgpZRZTth24aPv6awcIvcmNWcdmczS9FKJEtKRUTbS9rgaAlL9nRwcxz+1/Rbs6bNuXVz0qUAQAE5BAO7uZwR74s2oUtJFtMFghOikhibnGcY5j2o3nFVqSJCVApNyXAZmAHZyGfv0xwiI0oRd0hKrOSs2V/Teh2gmWqUqepKVZSSlN1pIYkJdj3EHwiz5EpKEpSkBKUgBIGAAMADuAiNXXTkktTEjeIIWOAJHDU+esFVFRMFtsq4l33mtbR8cfw8XSS0RWUnJ3YXDNQYGTVTSknqSFXlNpUMpbC3GgJ4MTD6ySlJIIJAcat3RJU8SwounYvoLRPp5M41qk9bLQu3qQWvSFM/WZZ4OH/T9L//ALl/7I+/C5Mk4tplJ0M0Am7LDHJ++JXo7RrmqKjkAjtZD9+eUW9TegWUgl6xSnBGZI48e3EnN9DqChCEVc1FhdwhOfHOuvHjpGFSMnpE3pTjHmKZ29IQKdK5YBAKUlVpSSCnDvq2A/fx4eqdh/JpH7qX9kRw8v0TSCEy5s1a5CVBQlBIQMF7SXJbV+JuORiLFSkAADAEWpRcVqVrTUnoQHV0blJtdbBt7Lm9u7eD+PlGk4UiDNQqWQygVM5clLuLSVOyuIHFnZ4kRUVBJHUpSPaKweOrDJbB4Ox0xGsypqAQ0hKgySTeAxLOOOmcxqYglGKaS0xCFJ0Q+dFDrAWfQg8ndg2INXtuUEoU6iJgUU7pzaz66HPHvhetz7VEyA7oCU3gvdqSQMWvnwLPh8pqZ9pPUAKDMLxl3fTRse86tkDaXteWZapjqtSBdulx5DJ8njenqZdQhVpJS9pwU5wcaHjqICFRUi5qdI9neTx5sdXJP4cn7PmTVJeagIU/ZCrmHjxgDebLaWUhVrJICjm3DA55axFzKKfcGqbQMhADnhqpRJIxqX18oP2nUykptmkBKwU8chi+mdPrHOIinTRpSqYhN1gywUTnAAfiX9yuRgB4Ca6FetpUkqD7qWUHDpSx4sRxIeHZNNPuBVUAi57QgBw4Nr66OPMci4M+moy01dxKmQCpSzqLgNeWh00aB56qBA3kkW2kEBe9cAoM2pyMHR4E9xKSaWcnWpcbw3kjVWE8tFEeOnJmqeTPWPliVDeG6hJcjDvw4OODnOjBzlUSJiiX6xMxSjhb3JNxzpqdNI1PqE1d+8VKUEk77EkkNyAcnlpy1EEr6jUF/wBKLZ0lof3twgmbSzTMSsTbQwBSzgsXLOcE6PrAdLtWmkpEtCiAklIDKOXYpGHe46ePIs9M6QyElSSoukqB3Fap1bGdOEAZNJUC89fc4VYChKWJ0csXbR28oxIoqgKBVUOHBKerTnmH1yeMMjpRIYnfx+orI5jhw4tD69uyklQVcm1SkuQ4dOCcOw8WgDMukn7wVP4hilIDAa+Z04/yg4pLBy5YOdHPOI2m6QyphASFuSB2WYlmf4n/AEnjiJRZgERXQ75BR/w8n7CYk6obit63B3uWNeGkRnQ75BR/w8n7CYN2hUy0paYcKBDZyGzpnuxzHOKx2RrW/El5v3AfVZhYiqYHS1IIzplSiSPOMzCoFB9aSEotEwEJdRDuSXwSQzNhjA8umpClapcoqtZwyg9pBDOwPD4RqufTG4GUslW+sZ71e13uw5+6xkHerlSZievfeSxGCjL2llZcEBjw4RoiSrBNS5uTwDa9ln4jGX98CT0UqSpFkwZClMFkMkcSeFhy3AtqQIyVUyCpHVLGGU6VMzBsks2+A/O72VMA/MppqlKtq7QS6QEpJAJdsnOGzDqtmzeFSsB/ZBxnDn8YgVKaa4HqVOkBdzEkE2kcXKt5/I9znI2slQVYlRKUlRBDacM88+6AMmgX1YSZyrgSb+JdyxD5AfTuEa+ozbLevNznftGhDMwPA5eMTNtIBIKJlwfAS+nHH4yIJoa4TbrQphxIbOcD3fGAB1UE20AVCgoFyq1OQ3Zbk+cc4f2dSqlpIXMVMJL3HHADTTg/mYLjWYsJBJ0GvH6oAHrZi0sUIC9XDgeDE98NzVzrElKUJU5uSd4aFmII1LZY66Q/UkGWretBSd7S1x2u5tYDl4UJhnJKbSCNBxWVZUWYfAQA0mpqCofo6Qm4Am8Hd4qA7uXHuh0VU65uodFzPcAWCmuYtwzDdLSqSofpJUMgpLFyQWy5Lue+GaSWskK9cC+JACWJADsx7Lg45eZIkIq5k4LNspK0g7uQkjA3nJ5lQ00bWMz6meFlKJIUkFIuKgNUuS2uCW8jDNTLJK1ethKToN1khmId34pL8POMViSp1Jq0y072jHB5kq4E93CAHKefU7ryEJDhwFgsCQ54aB8fguS6moMwgyUiXcRdeHKc7zDyx3+5qolElShVWAW3NawZhxOHY+Z7oxY3VlVViWHVkC/i6s8h8IAx65VD/Dpzgb4w7APk4GSdMd8bCfPUFJXIS4SkgEuklwbXPLP0QeLDSiQLsVZWLQAl04JSCFPqcG4P7XcGwKUq0qySfZt+dkNkti1myw7yYAJnzqkNbLQoWBwS2+5cAvozHTzg9TsHweMRatlTHBFQt3Gun62HbIduAxyiVXpEMEV0O+QUf8PJ+wmD6xUwMZYSrVwS3gx4e4wB0O+QUf8ADyPsJgyvQ9v50y/Bs8OPj7yIiOyL1vxJeb9xuZOnsLZaSpi4uw7pbOrW3cNQI0M2pdLJlkbt2SDoLiNeLgDzc6FuXKllEwKn9YliVOpKrRq+OA74Z9RlkEetTLbQP7wbvI+JD6uPdFig7Mm1Tt1cpSXAd9QeYJ/GrcIfTOqLuwiy5tc2gtd4kZbw8mJkpJJV6yoAkMygwwzcskKOePg0HoqJaQ16WSAO0MaAP7x74EAaDVFSbkyghxcASePA4yzHThGZM6pNtyJYBZ8nA4jXJb4/EsV0vP5xGA53hpz10hKr5Qd5iGGu8MfHuMARc6dXkbsuQCFcVEul9O428eba6Rgz698Sqdn4qUMbueOe1jw14yqq6WNVpGHyQAxxrpqIz69KZ+sQNdVDhg8eYPugBUKphlp60JExhcE5D8W7oIgUbRk/5sv6Y/rD8qaFB0kEYyO8OPgQfOAGNoVSEBluynGASdO7Pc/MiI6TNkdWoolLZPzWIJd07tx5KPdvF8vEjWGZjq7Tq4U4fkxGnuMNTBPKUsUJW+9xSQx551biOMAR0tFKlQPUkLC1kYJZUtNxYvy04EwqYU16UiSpKi6QSCBocEvxuIHMks7Fi5K6q5NwkhN28AVE250PPTgNO9o2p5lTcL0y7OLEuPrH9H4wJIeZW0csOqTNYXZKVFgyifnaM7DVyQBcCAROm0yVkGnWTkEhLsSAbSxwWVx7+GYkUesBS3sKXUUP/wAQWGmnM68g+JBqX3uqYgndBwQAwyXIJy7aA90CBUkmTNC1CWQ5IUFgh2bLPxYZ4t3RsdiSDrLB11fiSf5/VGkn1oJVd1ZVi1nbKslWmieA5cY3epsViUF4tO83F3x4fGAHv7MlXXWC5mfutt+ziNUbJkhQWJaQoEkHiLi5bk5JPiTzMCr9ctx1F3+puHw1/GhH6Rn+77OMK7Vv2bvNjAB8NzojV+uZY0/c4X8cxJLGA+sCURnQ/wCQUf8ADyPsJgraITulUrrAH0FxGmg/GkC9EfkNJ/DyfsJiTqASk2llMWPI8DFY8qL1fxJebI5ZQhAUmnOcFISAQDq4Go7sw3TzJamHqq0jtb0tLBQ3vNWdRxfi8EUyahldYZRJTulLhlZyXBxp7jGssVF4cyrXcpcu2cAtwLZ7jzixmDTly2Q9IshScjq0m3PZV3hyfqhynUgoUv1dQUSDYpDkk6cCwfyDPiH1S6i/CpYRvcC+u7wYYwdf6ZUiouLGXY5YF3by4/073AAN8tyBRlm16sBwWxkfAtpBsyUgKAEhJSbXNvtPlreAGfEQNMlVpUspVJQkKUEAgqdLbqizMXYEOfnHkA9USKlk2TJYVakKdJYq+cQNR3ZgAeZVAED1NZ0AZAwHZ34MCot/WMzVSylC1UaipQVu9WCUgqc3agOd7v8AfBNVIqD1lkxCXKOqNrkAZWFPg3aY0BOXhhFPWG26bKa8XWpPYd2BL7zY/pxAU+YkLIFIVFJwqwNo7gkeXi3exuzJtyT+aVKZRFqgA7NvBuH9Ibm084hYEwAkiwgDdDlxkF8NDtMiaEKvUgrc2kAgNhgR74AcrLSkpUq0KBS7tqDoebPEbSUMtwU1E1eXbrbn1GnL+kH1coFFypaZikpJAZ3OrBwdSB8Ij0VlhxSKxoUJ4dzhJ54gAICnUkAVU3cuyFm4jAL4cgWv5voRBaqKUh0LnTCTaSZirhxA7QKMsrHc/ARmlnJUVD1QpZJLqQkAsEi3xIAH+kcsYO0ksAqmWAd0ApcmxyAzPgZHnx1EjaqWQhKT6zMCVMUnreAtGP1XbPB+UPUSqeXvesXkAkFawogEDTuYfGGzXpUsINItwGDoGEuASHGBn4eJG0+YkFbUhNpt7GFYwdMp4OxbHAmBBITtpykEpXMSkjUKLcLuPdGJm1ZITf1ibbrXGQ+vDgBknQAEnSBaueLlfoxWX7VuCAGJJtPDxf3gZpp6ZhCFUykoL9pAbRsjg4UR4PweAHv7cp2JE6WQGchQLOzO3iPjyManb9MCB10vOhfHzeOnz0+/uLBy5gf5EEkqZ7QzFTAuEvlDEjgcHR4cq7ZYBFIF5mHcSHBSRaWb5wSC/C0QAYja0khJvFqr2OQNw2qyQ2DiC1nAiIK0lC0+qEJQk2ptGbnCkpbgePMGJZRwIEojeiPyGk/h5P2EwZtBUuxSZirUrBBL24OMHgcwH0S+Q0n8PJ+wmCqs76B1V4LurG7pz/lyiI7IvV55ebIiZSUoZ5i2mOQq7GdWUBxzjRrsZMSGzeou/Nm5QBclyWJDgkjmx8XhoTSRml0YAbhDKBOO7ABxqe543TVrScUxyHcFPIYPF+Gh0ESZkrChQoAUKFCgBQoUKAFChQoAaqSqxVrXMWfnwiOlSarduXL+bcAPBwC3483BtdPlpS0xVoUDr5D+YiJqUUxZalKUlbqBS5Grvuhzn+ffABBpql92ahmL3Jcu5bRsafHuZerVWCJqHYuCHD3KIPZBYJKQ3G3g7wFU+pgWqmqFjZdTsXmagOQxKn7n1Dxn9DSUfnCC96HuP95aQNMJLJYY05iAD51NPKRZNTeHYkYLs1wAzx0bWNKVM8LHWTJZAAuSMEO+X+OnADgSQR6oFEqUsb0xJCnIcW3AjOA6W4e4Q5O9VWkm5akkLGLnBloFxBa4KsAD+7XIBVPR1IO9PSofsAHm3g7j9luOY3RTVAWCZqVIuUSCljadEjk3Mvqe4xGIkUcxTJmLcqwAVgPjGmBhm8o6ZI84AjRTVAK/zqSCFWunKSdM8QPw74Ymyay7C5duMtp3sxfQnUdpI+aSqahQBDKpKvP55GQ3ZGO8Y18X0HnKq0EOQ3NgSiN6J/IaT+Hk/YTBlZKWSCiZYzuCAQXZj5Z98CdE/kVJ/DyfsJgqvqJYFsw4UDz00OmeMRHZF6vPLzY3NlzCEp61N2ctrkZAdn4eflDcqVP6tY65BWeysIDJIYHddjkH3xHVcijZCzKKkrcpKbu7DOGBLYbUk8zDktFKpClBCykBKPnAkFYXgO+Fl31iTMO6idaWnpJJSQq0MEtvYGr5I8tcvnqJtrGcLnwbBpnHJ9Po98RM6TRBIXaoBe6kgLfcL4B0L93E98b06qNKbRLVaVDVK8lyA7/tE8swAcKacf8AEAoPJIGCFEMRl3Kc4wDxLh+fTLYhE20uGJAVgJZs8zveRiOneqIBSqWWSpXzVHOASH8B7idHMa11LSpKUrRMLSwHBWQUjgSDlTAq5liddQDJVJMtUFVNy7Vpe0BiQCFWg6pye+7wjRFJOub1oFTu1ieyODPzIzrA4pKPq7jKZAAL5OCq3UE8Uv4NDtBVUyAtctBSE2glj87AABOu6PHGpgAr1Oda3XuorJKrAGS2Egadps8ngqilLSCJi7y+Dbaw5MPr74BmdIZQbtnwD8QOfe+NQHDwZLmJnIUGUBgZwS4CgcFxgjkYA0r5hBS0rrNeWPfzLD/1DVPNWUn8wEHDAkHUsdOQzBk+USgpSSklJAPLDPq/xiNXs2f82pUnBxYFZJGXUSWA5k5LvwgBGomWhRpRcVMUhSSQlu07B8Bm7hmMUs2YrtUyUHDupKsWHkMMQlPHUwvUJ+8FVJLtayEi0hVz41DbrcozSUM4TEqXUFaQ+7YEuTxLGBNjNPUTlOV04RuqKQVJUbuALFs5+GY2m1E4LtTTulzv3pHmzPn+ne0rCgQRE2onBmpgvAKiFpAudiADnTL98Opqp7pBkhikkm8YULt1tSCyc/rd0SUKAIsV0+1/V94FIKbxoUuVAkMQHA8buWdpNXPJF0gJS5z1gLBsFm1Jw0SUKAIVO0alSXFLlsOsD3gsRErOh2G50CUR3RX5FSfw8n7CYkKgm02gFTYB0fg8R/RX5FSfw8n7CYKrpDsvrFSwkF2LBi2S+MNqdHMRHZFqnO/MFFRVf5KOHz/B+Hj7uPFxKp92UotuIdy9j4Oura/gQxUdWuwCpAUksCFAk3MkDXV8PrkszvGV7GUf8RO797X+ngMd0SUMqnVOGlo788yO/gH8cd8JE6qtVdKlu4tZWrnL+A9+vFhsNlKBBFRNYM4Jd2IPHOQGbT4u5/Z6iq4zVs53eDE9n3YgBpc2pBSyEEWhy/zmyNdHx8c6QVRqmEqExKQx3Sk6jmQcjm3llnLH9lqtt6+ad64F89ki3GoyT7uIeMTdklSUgz5oKXyCHU5BzjXd4cyzYYCRKRGYjf7I3WM2a99wVcX7NreDeUZm7NUohp0xISlIACjkh3UrmTjXkeeAJGMxGzNlEoSnr5wIudQVk3F88MaDlBVFS9WCL1rckusuQ/AHl/WAK09MtdMROokJnTZUtYn3mXMVLD/mwlSykHAKmyG3uEC+hOtnLmzBMnzpgVTy5jTFlbKMxad19MCLA6TUlFM6v1yVLWASEFaCoJdnyzJGjuQMd0Y2XR0FIFLkCmkhRtUpJSlynNpL6h3bvilu1c6M/wDby2Jo6xlAgZG0ZRBImIYFibhg6sfLPhmHqaelaQpCkqSdCkgg8MEY1i9zFpj0KFCgVFChQoAUKFCgBQ3NhyNJsCURvRX5FS/uJP2EwRtKcAkpUiYoEZsBPxGhgXoof0Kl/cSfsJiSqQopNhAW26SHD8HbhELZFqnO/Mi+ol9WFop8ggWqSUqYFnAYnHDTA1gulrypVplTEYcKUGB7tXfx5QOJVW2VyXxgJPnqdBj3HmANVCqSFAqk9jdWXAucM41IZ/hElBw7VUH/ADE7dTcca5Zk81aFsYfiGh6o2laop6uYpmLpS4y/Ljg48OYdhEuoNzzJTsAlhx1Lj/zoRxycSZdVfvTJNrhwEl7cv5lx4NxeAH17RIlhfUzS5a0J3gOZD4/8xin2kVhR6makpCSykgPdwBdnHHlDcunqWZU1B3SHCcu2Do2DnSFKk1Wbpkolt1knXvzp4f8AsDRW2zgdROckhIIZ248ccY2l7WUX/R5wIdnSwLd/47njVMmry8ySe4Ahve/4D90P0kqeFDrFy1JYuAkgv3d3/nyAxU7SUhdvVLUGBuSCfLT+fGHJO0LkKX1cwWqKbSnJYs4HEd/cYNaFAETtkoITfJmTQBduAlsgaAgk50DnBgOVRyCkS/VpoSylBJCgA5OO0wJtBt7xpExVCa46vq2YvcCS+GZuGvwhsInv2pZDJdwdWDsx0JfWIaRKk1syGmbPpylQ9WnMM4SoHACRblybWDDgnug/ZtUiXLKUSJyEo0SpBcuXxkkkkuSeeYftqd7Mj9XCsb3HOd3wzGipdVhlSf1nSrmcDPssM98EkiXNtWbH5W0HU3VzQPaKWH1v8OMZpq+9VvVzE4d1JIHDDnjnTuMaUUyaouoylIxvIJ5F+Y1b4wfElTClABzoIYRVAyxMHZKQoeBDwxt2apNPOUhIUsIVaFFgS2ATwEcbSdJqhEpEs0yDahKH6zW0NyjnrV1Tdmb0qEqiujoNldJevlCYJbO+Cvkedv8AKIus6cTJaxLNMkqKiGE7OA9zGWHSQ2RxwWMRnRaYpMqyYGUCrjwfGnc0CdPZLU6p8sHrZaFWlIyyt33B38o4fmqj7zuWFp3s17hVX6XJEpdkyWEr4jrXbxZBA84LT6QwtIUiRck6ETQQf+Med5tMerVMUGIZu947v0SrMyXPSrspUgpH7QUD5bojolOajdS28iJYenF2cd/MvPor8ipf3En7CYNq9npmFJVcClwCksWLOHGeAgPosP0Ol/cSfsJjbbVfNlWGXLMwEspIBdsZcOwD8j3R23sjz5q9RpdTefshKkgXzUsGBCs6vx18+UJOx0MU3LbDOq5mBGHfUE6v3MYj5m3pzS1Jpl7xXckhQKbVMkvazKG9xbSDdjbTmTSrrJKpTM1xJd303Ry8e7R2ZEOEkrjsjZEtCQhNwQCSA+hKSkkHXIUeMb0WzESi6LtGyoqx4nPCDYUSUFChQoAUKFCgBQoUKABK+Uki5alJCR80t9WTy8/CIqmrKUbiZyipW4zqJJX4jXLv5xNVgdChbfg7uN7uzj3xFIqp1qD6oASSCCtItCWbLccjA4cjAAZXSlx1821KjcHVbgFwd3CQxOoa08Hh31inkzQTMmhkXAEkpN3L51zHSHptROtH6IlVwVcL0hgVEWlxl0sT4xmdOnsSmQi61BAJByXuS+MJ598CRjaMuk0mKKbip9Q4QCFOw7ID+88HjNTMpJk0OtfWLKcAqHZISHGgyYJFVPZRNMHB3RelyCM5bGQPxmFMnTgpk0yCAosq8JDDQtaSCzDz8WEAVZOkGUrq1qKkSSkDe7ONXHa01zHIKnd8dht6tKaGomTZXVWpUSHCsAjLpioJvTGUNELPkB38THmY2Lc1boenguR+Z2FPOZTvEktpqSguQpCgrwONeEcf0d2qatTS5agB2lKYJT4l9caaw9056Y+pSTLkjfIZB7zqs82D+bRy06cnLKdFSaSv0K72jI6icuXMKzbukEuH5jmO8R1Po0qkJ6yWiVqLisK9kslDcO0S/jHAbGkrrJolzJqt1BZRFxABGrkFQD84lZHSX+z1zpVMEzlXgKmzHYhIYpSlJDC58uXjvdB8qepSWOjOGqPTfRr5HS/uJP2BD9ZIWpimZ1bHk7nkQ4eGujif0Sm/cyvsCNNqdQFIVNS6kg2nJbKTgDXISdOEdy2PKnzMcVSTizVGgIP5tJcvx4YGGEIUs10kT90WuLAbgCHDvhwGccyYiVy6RAlrElwu4g5wzHIUcF8uWAYkkRJr2pLlhAyxThs40D8X4eIgUFKoZ7l6lwxAHVpHAgF+YJfvYRuKGfa3rJd3BMtOjAWnnly/fGKDbKJpYJWksSLgA/drqRluQeMU220LBNqwACS40YgEa/ra6YMAbTKKeSWqGBDN1aTlgLn8Q7d5h71aZfd1xt9mxOnJ9f8A2YHmbclhKVWr3ioAMB2Tl3IA842k7aQohITMchR7LYAfL8To2rgggEFgMIoZwDesk5SQShPB3GNQSR4W+cZRST8g1Hs2mxL4e5/HHuhsdIJRDgLOH7OoAJfPBhxbUcw7lJthMwkJQvskuRa5B7Icu/GANjSTmP6QXLZ6tOGOWHeMZeCaSUpIN67yS7sBjkw/GYjU9IkM5lzQnDEo1fTGoxnI7tcQajaKCgzDclKTaXSXBBbQPxgDNbKWQSmYJe6clILH2slvfDIfq1BU9JOSVhksCXAwrAtw7g4eN9oVctO7M0V3E+DtnWItHqlpWJagHckJWCbrUvjJwE47tMQAfs6mKCv88Zg3QxzaUpGBk6uFZc51OGYOzZ29bUrS5JG6FM5BYXE6AEf6oWzK6nRbKlBSbjgWLAfxIbhz5c4clbZlm/EwFB3nQeYGCAQXcHB0iQE1NNMUt0zbEgDDAuXL+GG/pz0mUcwy0p64hYLlYSA+uGdgM/CGV9IJIAO+zt/dr48WZ2xGJm3pSVMb3ZJ7CjhQcaDl7oqCP6cyh6rPVNWoSOqtWhIDh1peYCXyBwaKT2ps6nQFsuYpLEpKUpSCAQLchQNxUPdFt+k/aSf7OrUC65MsHslmvQHCmY5OjviKb6L7NlVstaST1gHZdnDuO/tNp3Rx4iLckz0sFKKg7hnRqfXyetlS5V8jJQSEIfuuwSTo+QCNG05XpLRVSyubOlLSNdHCfMY846naCqqQk3y0u26p2SkjioA9lsacO+Iirrq6fIWg2KCsEpDODqxOP/cYwnJSzOyOiVOm4tK73OR2TtBUiaJiO0AR7wR/OA4lpnR+pSCerUR3MT7gXiLLgkEZ749CMoS1i0zyZwnHSSaPZ+wPktP+5lfYEEVEw2q6tlLALB+LYfkIjtmS1KpaUJLJ6qVcXYtYMDGc948w4IGz9pyJk5VOiWqWsdbvgAg9UUpcEEvlXHQpyxaLLYrPmZIGbVMXly3dNrKOQQXfkxbxzzwusqWG7LBBLjVw2Gzgvhn14tkn0U7rJaVcxzfTGsPtFipHUqp5UOs6sJB0S5cMeZwQWz4xKQ20biIBmMERmFAGGjLQoUAKFChQANVLmAjq0JVjUlvx+PMYTqhi8pDhmZbvka4DYfn58SKykvIIWtBDjdLOC2vu17zA1Tsi+387NBSGcHXLgnGozy1gDannziR1ktKQwdlOxy/l2W8To2SQvMRE3Yx3XnzSpBUQonO82C3DH/Is2G0l7KO6nrpzpxddkg8/r8e7ESWa0J67ujIPdEbI2QynM6csBmStTgEEF+b4bzMSkVKkft3ZaKmRNkTQSiakpU2ofiO8HI8IqbZvocqqad1kisQBkB5ZyDzDkeUXTCiJRT3LwqOOxWavRtNM3ruvCVkMWXMbIZQD5CVeyXjY+jea79dK9ysdwiyoTxzywdKW/uzojjq0NmvRFb/k5m/50v3KgKr9FhX21SVeKCYtWGpkVjgaKd0n6ss8fWlo39kUNS+lSuloRLSmRahKUh0Kdkhg+/qwjad6WNoKBDSADyQp/txxEZMY8afU+qfw3DPXKjtpPpXrkJCUppwlIYCxWg/1xv8Alcr/AGZH+2r78cKYURxp9R/TcN4Ed1+Vyv8AZkf7avvxun0t1/s0/wBBX344CMw4s+oXw7DeBHffldr/AGaf6Cvvxj8rtf7NP9BX344Awoniz6lXgMN4Ed/+V6v9mn+gr78L8rtf7NP9BX34r+FDiz6kfIYbwIsH8rtf7NP9BX34X5Xq72af6CvvxX8KI4s+pPyGG8CO/wDyv1/s0/0Fffhflfr/AGKf6CvvxXxhRbiz6lfkMN4Ed6r0uV3s0/0FffhpPpZrX7NP9BX344UxpE8SfUzlg6HgRYg9Ltd7NP8AQV9+Nx6XK72af6CvvxXKY3iOJPqXjg8M/oRYn5XK72af6Cvvxn8rld7NP9BX34rsRmI4k+pdYLDflosT8rdd7NP9BX34X5W672af6CvvxXkZiOLPqWWBwv5aLC/K3XezT/QV9+GvytVx+bT/AEFffjgjGoieLPqHgcNfSmj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032" name="Picture 8" descr="http://g-ec4.images-amazon.com/images/G/28/weike/ban_lwk_080513_waed804736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366757">
            <a:off x="7387567" y="4848128"/>
            <a:ext cx="1176065" cy="1636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>
          <a:xfrm>
            <a:off x="8317070" y="6451853"/>
            <a:ext cx="395510" cy="279400"/>
          </a:xfrm>
        </p:spPr>
        <p:txBody>
          <a:bodyPr/>
          <a:lstStyle/>
          <a:p>
            <a:fld id="{41E87549-7FC4-454C-A9E7-C9CC3BC6F814}" type="slidenum">
              <a:rPr lang="zh-TW" altLang="en-US" sz="1400" smtClean="0"/>
              <a:pPr/>
              <a:t>33</a:t>
            </a:fld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420458967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5400" b="1" dirty="0" smtClean="0"/>
              <a:t>During the program</a:t>
            </a:r>
            <a:endParaRPr lang="zh-TW" altLang="en-US" sz="5400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 smtClean="0"/>
              <a:t>Read along with teacher</a:t>
            </a:r>
          </a:p>
          <a:p>
            <a:r>
              <a:rPr lang="en-US" altLang="zh-TW" sz="3600" dirty="0" smtClean="0"/>
              <a:t>Listen to the lesson</a:t>
            </a:r>
          </a:p>
          <a:p>
            <a:r>
              <a:rPr lang="en-US" altLang="zh-TW" sz="3600" dirty="0" smtClean="0"/>
              <a:t>Listen carefully to the explanations</a:t>
            </a:r>
          </a:p>
          <a:p>
            <a:r>
              <a:rPr lang="en-US" altLang="zh-TW" sz="3600" dirty="0" smtClean="0"/>
              <a:t>Answer the Questions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4293096"/>
            <a:ext cx="2417069" cy="2075692"/>
          </a:xfrm>
          <a:prstGeom prst="rect">
            <a:avLst/>
          </a:prstGeom>
        </p:spPr>
      </p:pic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8317070" y="6465500"/>
            <a:ext cx="395510" cy="279400"/>
          </a:xfrm>
        </p:spPr>
        <p:txBody>
          <a:bodyPr/>
          <a:lstStyle/>
          <a:p>
            <a:fld id="{41E87549-7FC4-454C-A9E7-C9CC3BC6F814}" type="slidenum">
              <a:rPr lang="zh-TW" altLang="en-US" sz="1400" smtClean="0"/>
              <a:pPr/>
              <a:t>34</a:t>
            </a:fld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70600515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5400" b="1" dirty="0" smtClean="0"/>
              <a:t>After the program</a:t>
            </a:r>
            <a:endParaRPr lang="zh-TW" altLang="en-US" sz="5400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 smtClean="0"/>
              <a:t>Look </a:t>
            </a:r>
            <a:r>
              <a:rPr lang="en-US" altLang="zh-TW" sz="3600" dirty="0"/>
              <a:t>up words in the </a:t>
            </a:r>
            <a:r>
              <a:rPr lang="en-US" altLang="zh-TW" sz="3600" dirty="0" smtClean="0"/>
              <a:t>dictionary</a:t>
            </a:r>
          </a:p>
          <a:p>
            <a:r>
              <a:rPr lang="en-US" altLang="zh-TW" sz="3600" dirty="0" smtClean="0"/>
              <a:t>Read lesson again aloud to yourself</a:t>
            </a:r>
          </a:p>
          <a:p>
            <a:r>
              <a:rPr lang="en-US" altLang="zh-TW" sz="3600" dirty="0" smtClean="0"/>
              <a:t>Listen to it again</a:t>
            </a:r>
            <a:endParaRPr lang="zh-TW" altLang="en-US" sz="36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8316416" y="6453336"/>
            <a:ext cx="395510" cy="279400"/>
          </a:xfrm>
        </p:spPr>
        <p:txBody>
          <a:bodyPr/>
          <a:lstStyle/>
          <a:p>
            <a:fld id="{41E87549-7FC4-454C-A9E7-C9CC3BC6F814}" type="slidenum">
              <a:rPr lang="zh-TW" altLang="en-US" sz="1400" smtClean="0"/>
              <a:pPr/>
              <a:t>35</a:t>
            </a:fld>
            <a:endParaRPr lang="zh-TW" altLang="en-US" sz="1400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802612">
            <a:off x="5765586" y="4594209"/>
            <a:ext cx="2162335" cy="1856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3293552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6798734" cy="1303867"/>
          </a:xfrm>
        </p:spPr>
        <p:txBody>
          <a:bodyPr>
            <a:normAutofit/>
          </a:bodyPr>
          <a:lstStyle/>
          <a:p>
            <a:r>
              <a:rPr lang="en-US" altLang="zh-TW" sz="5400" b="1" dirty="0" smtClean="0"/>
              <a:t>Comments</a:t>
            </a:r>
            <a:endParaRPr lang="zh-TW" altLang="en-US" sz="5400" dirty="0"/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</p:nvPr>
        </p:nvGraphicFramePr>
        <p:xfrm>
          <a:off x="755576" y="1484784"/>
          <a:ext cx="7704856" cy="504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87549-7FC4-454C-A9E7-C9CC3BC6F814}" type="slidenum">
              <a:rPr lang="zh-TW" altLang="en-US" smtClean="0"/>
              <a:pPr/>
              <a:t>36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87624" y="2636912"/>
            <a:ext cx="6798736" cy="3444997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8000" b="1" dirty="0" smtClean="0"/>
              <a:t>   Thank you</a:t>
            </a:r>
          </a:p>
          <a:p>
            <a:endParaRPr lang="zh-TW" alt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8316416" y="6453336"/>
            <a:ext cx="395510" cy="279400"/>
          </a:xfrm>
        </p:spPr>
        <p:txBody>
          <a:bodyPr/>
          <a:lstStyle/>
          <a:p>
            <a:fld id="{41E87549-7FC4-454C-A9E7-C9CC3BC6F814}" type="slidenum">
              <a:rPr lang="zh-TW" altLang="en-US" sz="1400" smtClean="0"/>
              <a:pPr/>
              <a:t>37</a:t>
            </a:fld>
            <a:endParaRPr lang="zh-TW" altLang="en-US" sz="1400" dirty="0"/>
          </a:p>
        </p:txBody>
      </p:sp>
      <p:pic>
        <p:nvPicPr>
          <p:cNvPr id="18436" name="Picture 4" descr="https://encrypted-tbn3.gstatic.com/images?q=tbn:ANd9GcRWUcwC-JBoN6LZAc75BHDzt8WEIvRLZMjtmqOluBcmcaCVrVwz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4077072"/>
            <a:ext cx="1962150" cy="23336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091178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58c13294f6daf58fc81369deb99529bc4a533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有機">
  <a:themeElements>
    <a:clrScheme name="有機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有機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有機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A2BEDC8B-F191-493B-BA33-0F4F800A89D3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1856</TotalTime>
  <Words>254</Words>
  <Application>Microsoft Office PowerPoint</Application>
  <PresentationFormat>如螢幕大小 (4:3)</PresentationFormat>
  <Paragraphs>131</Paragraphs>
  <Slides>37</Slides>
  <Notes>37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37</vt:i4>
      </vt:variant>
    </vt:vector>
  </HeadingPairs>
  <TitlesOfParts>
    <vt:vector size="38" baseType="lpstr">
      <vt:lpstr>有機</vt:lpstr>
      <vt:lpstr>Evaluation of an Interactive English Learning CD</vt:lpstr>
      <vt:lpstr>Outline</vt:lpstr>
      <vt:lpstr>Studio Classroom</vt:lpstr>
      <vt:lpstr>Lesson</vt:lpstr>
      <vt:lpstr>投影片 5</vt:lpstr>
      <vt:lpstr>Daily Program</vt:lpstr>
      <vt:lpstr>投影片 7</vt:lpstr>
      <vt:lpstr>Daily Program</vt:lpstr>
      <vt:lpstr>Daily Program</vt:lpstr>
      <vt:lpstr>Word Bank</vt:lpstr>
      <vt:lpstr>投影片 11</vt:lpstr>
      <vt:lpstr>GEPT Practice</vt:lpstr>
      <vt:lpstr>投影片 13</vt:lpstr>
      <vt:lpstr>Review Skit</vt:lpstr>
      <vt:lpstr>投影片 15</vt:lpstr>
      <vt:lpstr>投影片 16</vt:lpstr>
      <vt:lpstr>Website</vt:lpstr>
      <vt:lpstr>投影片 18</vt:lpstr>
      <vt:lpstr>投影片 19</vt:lpstr>
      <vt:lpstr>投影片 20</vt:lpstr>
      <vt:lpstr>投影片 21</vt:lpstr>
      <vt:lpstr>投影片 22</vt:lpstr>
      <vt:lpstr>投影片 23</vt:lpstr>
      <vt:lpstr>投影片 24</vt:lpstr>
      <vt:lpstr>投影片 25</vt:lpstr>
      <vt:lpstr>投影片 26</vt:lpstr>
      <vt:lpstr>投影片 27</vt:lpstr>
      <vt:lpstr>投影片 28</vt:lpstr>
      <vt:lpstr>投影片 29</vt:lpstr>
      <vt:lpstr>投影片 30</vt:lpstr>
      <vt:lpstr>Other</vt:lpstr>
      <vt:lpstr>Study Tips</vt:lpstr>
      <vt:lpstr>Before the program</vt:lpstr>
      <vt:lpstr>During the program</vt:lpstr>
      <vt:lpstr>After the program</vt:lpstr>
      <vt:lpstr>Comments</vt:lpstr>
      <vt:lpstr>投影片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</dc:title>
  <dc:creator>user</dc:creator>
  <cp:lastModifiedBy>Shu-Li Lai</cp:lastModifiedBy>
  <cp:revision>84</cp:revision>
  <dcterms:created xsi:type="dcterms:W3CDTF">2015-04-14T04:33:53Z</dcterms:created>
  <dcterms:modified xsi:type="dcterms:W3CDTF">2015-05-04T15:28:22Z</dcterms:modified>
</cp:coreProperties>
</file>