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56" r:id="rId2"/>
    <p:sldId id="257" r:id="rId3"/>
    <p:sldId id="264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  <p:sldId id="260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75" r:id="rId22"/>
    <p:sldId id="276" r:id="rId23"/>
  </p:sldIdLst>
  <p:sldSz cx="9144000" cy="6858000" type="screen4x3"/>
  <p:notesSz cx="6858000" cy="9144000"/>
  <p:custDataLst>
    <p:tags r:id="rId25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220" y="-7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E864AA-DB8A-4296-81A0-BF4DD1B96D34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2510D65-51AA-4A67-93AB-2B9886298CD5}">
      <dgm:prSet phldrT="[文字]"/>
      <dgm:spPr/>
      <dgm:t>
        <a:bodyPr/>
        <a:lstStyle/>
        <a:p>
          <a:r>
            <a:rPr lang="en-US" altLang="zh-TW" b="1" dirty="0" smtClean="0">
              <a:sym typeface="Wingdings 2"/>
            </a:rPr>
            <a:t></a:t>
          </a:r>
          <a:r>
            <a:rPr lang="zh-TW" altLang="en-US" b="1" dirty="0" smtClean="0">
              <a:sym typeface="Wingdings 2"/>
            </a:rPr>
            <a:t> </a:t>
          </a:r>
          <a:r>
            <a:rPr lang="en-US" altLang="zh-TW" b="1" dirty="0" smtClean="0"/>
            <a:t>Burrito</a:t>
          </a:r>
          <a:endParaRPr lang="zh-TW" altLang="en-US" dirty="0"/>
        </a:p>
      </dgm:t>
    </dgm:pt>
    <dgm:pt modelId="{E133DFDD-31C3-45AF-9917-4D3A7A29692C}" type="parTrans" cxnId="{36114187-4358-4CF3-B165-578C866451BE}">
      <dgm:prSet/>
      <dgm:spPr/>
      <dgm:t>
        <a:bodyPr/>
        <a:lstStyle/>
        <a:p>
          <a:endParaRPr lang="zh-TW" altLang="en-US"/>
        </a:p>
      </dgm:t>
    </dgm:pt>
    <dgm:pt modelId="{6E4E94E9-CC17-40B8-AB83-FDF924FAAEA7}" type="sibTrans" cxnId="{36114187-4358-4CF3-B165-578C866451BE}">
      <dgm:prSet/>
      <dgm:spPr/>
      <dgm:t>
        <a:bodyPr/>
        <a:lstStyle/>
        <a:p>
          <a:endParaRPr lang="zh-TW" altLang="en-US"/>
        </a:p>
      </dgm:t>
    </dgm:pt>
    <dgm:pt modelId="{50476494-B2E5-40DC-B16D-BC38B51C24AD}">
      <dgm:prSet phldrT="[文字]"/>
      <dgm:spPr/>
      <dgm:t>
        <a:bodyPr/>
        <a:lstStyle/>
        <a:p>
          <a:r>
            <a:rPr lang="en-US" altLang="zh-TW" b="1" dirty="0" smtClean="0">
              <a:sym typeface="Wingdings 2"/>
            </a:rPr>
            <a:t></a:t>
          </a:r>
          <a:r>
            <a:rPr lang="zh-TW" altLang="en-US" b="1" dirty="0" smtClean="0">
              <a:sym typeface="Wingdings 2"/>
            </a:rPr>
            <a:t> </a:t>
          </a:r>
          <a:r>
            <a:rPr lang="en-US" altLang="zh-TW" b="1" dirty="0" smtClean="0">
              <a:sym typeface="Wingdings 2"/>
            </a:rPr>
            <a:t>Soup</a:t>
          </a:r>
          <a:endParaRPr lang="zh-TW" altLang="en-US" dirty="0"/>
        </a:p>
      </dgm:t>
    </dgm:pt>
    <dgm:pt modelId="{5F5BF58D-B0DB-4DFE-817E-B78C2272B9ED}" type="parTrans" cxnId="{3671CC0F-C823-4FDB-9DD8-765F6079AAC1}">
      <dgm:prSet/>
      <dgm:spPr/>
      <dgm:t>
        <a:bodyPr/>
        <a:lstStyle/>
        <a:p>
          <a:endParaRPr lang="zh-TW" altLang="en-US"/>
        </a:p>
      </dgm:t>
    </dgm:pt>
    <dgm:pt modelId="{11114FBC-4C9E-4B8B-B66F-5B00B5A32041}" type="sibTrans" cxnId="{3671CC0F-C823-4FDB-9DD8-765F6079AAC1}">
      <dgm:prSet/>
      <dgm:spPr/>
      <dgm:t>
        <a:bodyPr/>
        <a:lstStyle/>
        <a:p>
          <a:endParaRPr lang="zh-TW" altLang="en-US"/>
        </a:p>
      </dgm:t>
    </dgm:pt>
    <dgm:pt modelId="{25DCA0EA-1F21-4BAE-A829-97B255958BD4}">
      <dgm:prSet phldrT="[文字]"/>
      <dgm:spPr/>
      <dgm:t>
        <a:bodyPr/>
        <a:lstStyle/>
        <a:p>
          <a:r>
            <a:rPr lang="en-US" altLang="zh-TW" b="1" dirty="0" smtClean="0">
              <a:sym typeface="Wingdings 2"/>
            </a:rPr>
            <a:t> </a:t>
          </a:r>
          <a:r>
            <a:rPr lang="en-US" altLang="zh-TW" b="1" dirty="0" smtClean="0"/>
            <a:t>salsa</a:t>
          </a:r>
          <a:endParaRPr lang="zh-TW" altLang="en-US" dirty="0"/>
        </a:p>
      </dgm:t>
    </dgm:pt>
    <dgm:pt modelId="{23EE5AEF-C9CE-4B0D-B817-DE5A69CCCC07}" type="parTrans" cxnId="{A6C9BF18-B698-4DF1-BD26-6BF6E0A5C25B}">
      <dgm:prSet/>
      <dgm:spPr/>
      <dgm:t>
        <a:bodyPr/>
        <a:lstStyle/>
        <a:p>
          <a:endParaRPr lang="zh-TW" altLang="en-US"/>
        </a:p>
      </dgm:t>
    </dgm:pt>
    <dgm:pt modelId="{E5C258D4-50A9-4E2A-A786-4415C206D281}" type="sibTrans" cxnId="{A6C9BF18-B698-4DF1-BD26-6BF6E0A5C25B}">
      <dgm:prSet/>
      <dgm:spPr/>
      <dgm:t>
        <a:bodyPr/>
        <a:lstStyle/>
        <a:p>
          <a:endParaRPr lang="zh-TW" altLang="en-US"/>
        </a:p>
      </dgm:t>
    </dgm:pt>
    <dgm:pt modelId="{0E24398D-21E0-4C47-B82E-1548EC0A5BE2}" type="pres">
      <dgm:prSet presAssocID="{59E864AA-DB8A-4296-81A0-BF4DD1B96D34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FEEA81AB-CFB9-413B-8693-1318E84F7997}" type="pres">
      <dgm:prSet presAssocID="{62510D65-51AA-4A67-93AB-2B9886298CD5}" presName="composite" presStyleCnt="0">
        <dgm:presLayoutVars>
          <dgm:chMax val="1"/>
          <dgm:chPref val="1"/>
        </dgm:presLayoutVars>
      </dgm:prSet>
      <dgm:spPr/>
    </dgm:pt>
    <dgm:pt modelId="{083B219A-A043-4D95-9A96-9FB769B0D726}" type="pres">
      <dgm:prSet presAssocID="{62510D65-51AA-4A67-93AB-2B9886298CD5}" presName="Accent" presStyleLbl="trAlignAcc1" presStyleIdx="0" presStyleCnt="3">
        <dgm:presLayoutVars>
          <dgm:chMax val="0"/>
          <dgm:chPref val="0"/>
        </dgm:presLayoutVars>
      </dgm:prSet>
      <dgm:spPr/>
    </dgm:pt>
    <dgm:pt modelId="{94CB84BF-0D19-41C7-9551-24130929C85E}" type="pres">
      <dgm:prSet presAssocID="{62510D65-51AA-4A67-93AB-2B9886298CD5}" presName="Image" presStyleLbl="alignImgPlace1" presStyleIdx="0" presStyleCnt="3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4000" r="-4000"/>
          </a:stretch>
        </a:blipFill>
      </dgm:spPr>
    </dgm:pt>
    <dgm:pt modelId="{EB6CB118-777F-4371-A93D-E0043C21BA95}" type="pres">
      <dgm:prSet presAssocID="{62510D65-51AA-4A67-93AB-2B9886298CD5}" presName="ChildComposite" presStyleCnt="0"/>
      <dgm:spPr/>
    </dgm:pt>
    <dgm:pt modelId="{CAC44346-7A16-49D4-8E99-2E91B66C2DE5}" type="pres">
      <dgm:prSet presAssocID="{62510D65-51AA-4A67-93AB-2B9886298CD5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8BD2466-4F80-4DBE-B89F-141DBE943259}" type="pres">
      <dgm:prSet presAssocID="{62510D65-51AA-4A67-93AB-2B9886298CD5}" presName="Parent" presStyleLbl="revTx" presStyleIdx="0" presStyleCnt="3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41F42B-9B66-4842-8524-4A10247BA633}" type="pres">
      <dgm:prSet presAssocID="{6E4E94E9-CC17-40B8-AB83-FDF924FAAEA7}" presName="sibTrans" presStyleCnt="0"/>
      <dgm:spPr/>
    </dgm:pt>
    <dgm:pt modelId="{A0B04267-E268-4C9E-866A-54CB08CB7610}" type="pres">
      <dgm:prSet presAssocID="{50476494-B2E5-40DC-B16D-BC38B51C24AD}" presName="composite" presStyleCnt="0">
        <dgm:presLayoutVars>
          <dgm:chMax val="1"/>
          <dgm:chPref val="1"/>
        </dgm:presLayoutVars>
      </dgm:prSet>
      <dgm:spPr/>
    </dgm:pt>
    <dgm:pt modelId="{FB5194D5-0243-4153-A30F-5D0F4054E3D3}" type="pres">
      <dgm:prSet presAssocID="{50476494-B2E5-40DC-B16D-BC38B51C24AD}" presName="Accent" presStyleLbl="trAlignAcc1" presStyleIdx="1" presStyleCnt="3">
        <dgm:presLayoutVars>
          <dgm:chMax val="0"/>
          <dgm:chPref val="0"/>
        </dgm:presLayoutVars>
      </dgm:prSet>
      <dgm:spPr/>
    </dgm:pt>
    <dgm:pt modelId="{631C4CC6-C02E-4CF7-8C30-FD67367CA38C}" type="pres">
      <dgm:prSet presAssocID="{50476494-B2E5-40DC-B16D-BC38B51C24AD}" presName="Image" presStyleLbl="alignImgPlace1" presStyleIdx="1" presStyleCnt="3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7000" r="-7000"/>
          </a:stretch>
        </a:blipFill>
      </dgm:spPr>
    </dgm:pt>
    <dgm:pt modelId="{3EEA97B3-3013-4FFE-99B6-EF8C0A2EFF92}" type="pres">
      <dgm:prSet presAssocID="{50476494-B2E5-40DC-B16D-BC38B51C24AD}" presName="ChildComposite" presStyleCnt="0"/>
      <dgm:spPr/>
    </dgm:pt>
    <dgm:pt modelId="{5EA03ED6-47FA-469A-84A4-6FB1A4107C27}" type="pres">
      <dgm:prSet presAssocID="{50476494-B2E5-40DC-B16D-BC38B51C24A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A8B01E4-22C1-4B32-97DC-4C3C8F9D5462}" type="pres">
      <dgm:prSet presAssocID="{50476494-B2E5-40DC-B16D-BC38B51C24AD}" presName="Parent" presStyleLbl="revTx" presStyleIdx="1" presStyleCnt="3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F7B3D3-579F-4A70-BF5F-CE94BF54BF41}" type="pres">
      <dgm:prSet presAssocID="{11114FBC-4C9E-4B8B-B66F-5B00B5A32041}" presName="sibTrans" presStyleCnt="0"/>
      <dgm:spPr/>
    </dgm:pt>
    <dgm:pt modelId="{D6704DE9-DD26-47C3-835D-7EC19868AC04}" type="pres">
      <dgm:prSet presAssocID="{25DCA0EA-1F21-4BAE-A829-97B255958BD4}" presName="composite" presStyleCnt="0">
        <dgm:presLayoutVars>
          <dgm:chMax val="1"/>
          <dgm:chPref val="1"/>
        </dgm:presLayoutVars>
      </dgm:prSet>
      <dgm:spPr/>
    </dgm:pt>
    <dgm:pt modelId="{BB1DC3D4-67A8-4420-8908-56026C8E71BC}" type="pres">
      <dgm:prSet presAssocID="{25DCA0EA-1F21-4BAE-A829-97B255958BD4}" presName="Accent" presStyleLbl="trAlignAcc1" presStyleIdx="2" presStyleCnt="3">
        <dgm:presLayoutVars>
          <dgm:chMax val="0"/>
          <dgm:chPref val="0"/>
        </dgm:presLayoutVars>
      </dgm:prSet>
      <dgm:spPr/>
    </dgm:pt>
    <dgm:pt modelId="{32FDE3B8-AE5D-4326-BEB6-DD43408B9213}" type="pres">
      <dgm:prSet presAssocID="{25DCA0EA-1F21-4BAE-A829-97B255958BD4}" presName="Image" presStyleLbl="alignImgPlace1" presStyleIdx="2" presStyleCnt="3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9000" b="-9000"/>
          </a:stretch>
        </a:blipFill>
      </dgm:spPr>
    </dgm:pt>
    <dgm:pt modelId="{B74F38B6-D291-488C-9182-F24F0E28B3ED}" type="pres">
      <dgm:prSet presAssocID="{25DCA0EA-1F21-4BAE-A829-97B255958BD4}" presName="ChildComposite" presStyleCnt="0"/>
      <dgm:spPr/>
    </dgm:pt>
    <dgm:pt modelId="{5DE28E88-82D9-4762-B764-635204D9B898}" type="pres">
      <dgm:prSet presAssocID="{25DCA0EA-1F21-4BAE-A829-97B255958BD4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E6E1988-9A4A-42A1-ADC8-BE9652738C6D}" type="pres">
      <dgm:prSet presAssocID="{25DCA0EA-1F21-4BAE-A829-97B255958BD4}" presName="Parent" presStyleLbl="revTx" presStyleIdx="2" presStyleCnt="3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2AD6FF7-6904-4950-B010-9336AB961D29}" type="presOf" srcId="{59E864AA-DB8A-4296-81A0-BF4DD1B96D34}" destId="{0E24398D-21E0-4C47-B82E-1548EC0A5BE2}" srcOrd="0" destOrd="0" presId="urn:microsoft.com/office/officeart/2008/layout/CaptionedPictures"/>
    <dgm:cxn modelId="{E09A2FC0-C76C-438D-81BB-1B756C94FEB7}" type="presOf" srcId="{62510D65-51AA-4A67-93AB-2B9886298CD5}" destId="{68BD2466-4F80-4DBE-B89F-141DBE943259}" srcOrd="0" destOrd="0" presId="urn:microsoft.com/office/officeart/2008/layout/CaptionedPictures"/>
    <dgm:cxn modelId="{A6C9BF18-B698-4DF1-BD26-6BF6E0A5C25B}" srcId="{59E864AA-DB8A-4296-81A0-BF4DD1B96D34}" destId="{25DCA0EA-1F21-4BAE-A829-97B255958BD4}" srcOrd="2" destOrd="0" parTransId="{23EE5AEF-C9CE-4B0D-B817-DE5A69CCCC07}" sibTransId="{E5C258D4-50A9-4E2A-A786-4415C206D281}"/>
    <dgm:cxn modelId="{4B2E58B2-4193-42E9-8895-C8CF7494EEBA}" type="presOf" srcId="{50476494-B2E5-40DC-B16D-BC38B51C24AD}" destId="{6A8B01E4-22C1-4B32-97DC-4C3C8F9D5462}" srcOrd="0" destOrd="0" presId="urn:microsoft.com/office/officeart/2008/layout/CaptionedPictures"/>
    <dgm:cxn modelId="{6F3B46F7-82EB-4A50-BD2E-038ED9A318B6}" type="presOf" srcId="{25DCA0EA-1F21-4BAE-A829-97B255958BD4}" destId="{9E6E1988-9A4A-42A1-ADC8-BE9652738C6D}" srcOrd="0" destOrd="0" presId="urn:microsoft.com/office/officeart/2008/layout/CaptionedPictures"/>
    <dgm:cxn modelId="{36114187-4358-4CF3-B165-578C866451BE}" srcId="{59E864AA-DB8A-4296-81A0-BF4DD1B96D34}" destId="{62510D65-51AA-4A67-93AB-2B9886298CD5}" srcOrd="0" destOrd="0" parTransId="{E133DFDD-31C3-45AF-9917-4D3A7A29692C}" sibTransId="{6E4E94E9-CC17-40B8-AB83-FDF924FAAEA7}"/>
    <dgm:cxn modelId="{3671CC0F-C823-4FDB-9DD8-765F6079AAC1}" srcId="{59E864AA-DB8A-4296-81A0-BF4DD1B96D34}" destId="{50476494-B2E5-40DC-B16D-BC38B51C24AD}" srcOrd="1" destOrd="0" parTransId="{5F5BF58D-B0DB-4DFE-817E-B78C2272B9ED}" sibTransId="{11114FBC-4C9E-4B8B-B66F-5B00B5A32041}"/>
    <dgm:cxn modelId="{514138F5-270A-4D18-B3D6-137A6C287BAD}" type="presParOf" srcId="{0E24398D-21E0-4C47-B82E-1548EC0A5BE2}" destId="{FEEA81AB-CFB9-413B-8693-1318E84F7997}" srcOrd="0" destOrd="0" presId="urn:microsoft.com/office/officeart/2008/layout/CaptionedPictures"/>
    <dgm:cxn modelId="{D7D8A5FE-4A17-4709-B495-E2581BBF84C2}" type="presParOf" srcId="{FEEA81AB-CFB9-413B-8693-1318E84F7997}" destId="{083B219A-A043-4D95-9A96-9FB769B0D726}" srcOrd="0" destOrd="0" presId="urn:microsoft.com/office/officeart/2008/layout/CaptionedPictures"/>
    <dgm:cxn modelId="{1A1D6C41-8BF8-4E6A-A587-86A731170F0E}" type="presParOf" srcId="{FEEA81AB-CFB9-413B-8693-1318E84F7997}" destId="{94CB84BF-0D19-41C7-9551-24130929C85E}" srcOrd="1" destOrd="0" presId="urn:microsoft.com/office/officeart/2008/layout/CaptionedPictures"/>
    <dgm:cxn modelId="{C3ABA8CC-5307-4D81-BAC0-F686CBC1842A}" type="presParOf" srcId="{FEEA81AB-CFB9-413B-8693-1318E84F7997}" destId="{EB6CB118-777F-4371-A93D-E0043C21BA95}" srcOrd="2" destOrd="0" presId="urn:microsoft.com/office/officeart/2008/layout/CaptionedPictures"/>
    <dgm:cxn modelId="{68E886A2-87E5-4ED0-85FA-6F6106FA2682}" type="presParOf" srcId="{EB6CB118-777F-4371-A93D-E0043C21BA95}" destId="{CAC44346-7A16-49D4-8E99-2E91B66C2DE5}" srcOrd="0" destOrd="0" presId="urn:microsoft.com/office/officeart/2008/layout/CaptionedPictures"/>
    <dgm:cxn modelId="{7BA74C2A-BA84-4D88-8A2D-9C6098461103}" type="presParOf" srcId="{EB6CB118-777F-4371-A93D-E0043C21BA95}" destId="{68BD2466-4F80-4DBE-B89F-141DBE943259}" srcOrd="1" destOrd="0" presId="urn:microsoft.com/office/officeart/2008/layout/CaptionedPictures"/>
    <dgm:cxn modelId="{72885F7A-0417-4041-BBF1-6C5870ED31C4}" type="presParOf" srcId="{0E24398D-21E0-4C47-B82E-1548EC0A5BE2}" destId="{6641F42B-9B66-4842-8524-4A10247BA633}" srcOrd="1" destOrd="0" presId="urn:microsoft.com/office/officeart/2008/layout/CaptionedPictures"/>
    <dgm:cxn modelId="{F67FF8FB-EFC0-40D6-AD89-2FAC3EF7B6DB}" type="presParOf" srcId="{0E24398D-21E0-4C47-B82E-1548EC0A5BE2}" destId="{A0B04267-E268-4C9E-866A-54CB08CB7610}" srcOrd="2" destOrd="0" presId="urn:microsoft.com/office/officeart/2008/layout/CaptionedPictures"/>
    <dgm:cxn modelId="{D0E95C56-828B-4F70-946B-55492877BF5F}" type="presParOf" srcId="{A0B04267-E268-4C9E-866A-54CB08CB7610}" destId="{FB5194D5-0243-4153-A30F-5D0F4054E3D3}" srcOrd="0" destOrd="0" presId="urn:microsoft.com/office/officeart/2008/layout/CaptionedPictures"/>
    <dgm:cxn modelId="{E8418284-397E-42A8-810E-88FCF39BF0D9}" type="presParOf" srcId="{A0B04267-E268-4C9E-866A-54CB08CB7610}" destId="{631C4CC6-C02E-4CF7-8C30-FD67367CA38C}" srcOrd="1" destOrd="0" presId="urn:microsoft.com/office/officeart/2008/layout/CaptionedPictures"/>
    <dgm:cxn modelId="{761E672E-3018-43B0-9EC6-B271FC46CE2E}" type="presParOf" srcId="{A0B04267-E268-4C9E-866A-54CB08CB7610}" destId="{3EEA97B3-3013-4FFE-99B6-EF8C0A2EFF92}" srcOrd="2" destOrd="0" presId="urn:microsoft.com/office/officeart/2008/layout/CaptionedPictures"/>
    <dgm:cxn modelId="{C97D02C0-E1AE-4B1F-86DF-EB023728F56D}" type="presParOf" srcId="{3EEA97B3-3013-4FFE-99B6-EF8C0A2EFF92}" destId="{5EA03ED6-47FA-469A-84A4-6FB1A4107C27}" srcOrd="0" destOrd="0" presId="urn:microsoft.com/office/officeart/2008/layout/CaptionedPictures"/>
    <dgm:cxn modelId="{14123D6F-045C-49D5-8CE4-B5758125E58D}" type="presParOf" srcId="{3EEA97B3-3013-4FFE-99B6-EF8C0A2EFF92}" destId="{6A8B01E4-22C1-4B32-97DC-4C3C8F9D5462}" srcOrd="1" destOrd="0" presId="urn:microsoft.com/office/officeart/2008/layout/CaptionedPictures"/>
    <dgm:cxn modelId="{EACFA2B1-4692-4235-8356-08F426DCBDAF}" type="presParOf" srcId="{0E24398D-21E0-4C47-B82E-1548EC0A5BE2}" destId="{83F7B3D3-579F-4A70-BF5F-CE94BF54BF41}" srcOrd="3" destOrd="0" presId="urn:microsoft.com/office/officeart/2008/layout/CaptionedPictures"/>
    <dgm:cxn modelId="{93E8F90A-A97D-4F35-9715-97702032A751}" type="presParOf" srcId="{0E24398D-21E0-4C47-B82E-1548EC0A5BE2}" destId="{D6704DE9-DD26-47C3-835D-7EC19868AC04}" srcOrd="4" destOrd="0" presId="urn:microsoft.com/office/officeart/2008/layout/CaptionedPictures"/>
    <dgm:cxn modelId="{EE42107E-8B36-4DF1-A256-4CFE69977A36}" type="presParOf" srcId="{D6704DE9-DD26-47C3-835D-7EC19868AC04}" destId="{BB1DC3D4-67A8-4420-8908-56026C8E71BC}" srcOrd="0" destOrd="0" presId="urn:microsoft.com/office/officeart/2008/layout/CaptionedPictures"/>
    <dgm:cxn modelId="{3222A603-4DB7-4589-9459-9FB1BE898112}" type="presParOf" srcId="{D6704DE9-DD26-47C3-835D-7EC19868AC04}" destId="{32FDE3B8-AE5D-4326-BEB6-DD43408B9213}" srcOrd="1" destOrd="0" presId="urn:microsoft.com/office/officeart/2008/layout/CaptionedPictures"/>
    <dgm:cxn modelId="{5A20CD3C-E429-4341-B77D-634F2F57129C}" type="presParOf" srcId="{D6704DE9-DD26-47C3-835D-7EC19868AC04}" destId="{B74F38B6-D291-488C-9182-F24F0E28B3ED}" srcOrd="2" destOrd="0" presId="urn:microsoft.com/office/officeart/2008/layout/CaptionedPictures"/>
    <dgm:cxn modelId="{502EC3BB-CD90-4ABC-97F0-86C46E6452ED}" type="presParOf" srcId="{B74F38B6-D291-488C-9182-F24F0E28B3ED}" destId="{5DE28E88-82D9-4762-B764-635204D9B898}" srcOrd="0" destOrd="0" presId="urn:microsoft.com/office/officeart/2008/layout/CaptionedPictures"/>
    <dgm:cxn modelId="{D5E037D8-DE13-4069-BBBF-54DA8DDBF182}" type="presParOf" srcId="{B74F38B6-D291-488C-9182-F24F0E28B3ED}" destId="{9E6E1988-9A4A-42A1-ADC8-BE9652738C6D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D9C39A-BFCD-483C-9474-FF1688E7C481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E46D72D8-BA40-410E-8574-9E57AAA32A2C}">
      <dgm:prSet phldrT="[文字]"/>
      <dgm:spPr/>
      <dgm:t>
        <a:bodyPr/>
        <a:lstStyle/>
        <a:p>
          <a:r>
            <a:rPr lang="en-US" altLang="zh-TW" b="1" dirty="0" smtClean="0">
              <a:sym typeface="Wingdings 2"/>
            </a:rPr>
            <a:t> </a:t>
          </a:r>
          <a:r>
            <a:rPr lang="en-US" altLang="zh-TW" b="1" dirty="0" err="1" smtClean="0"/>
            <a:t>Chichen</a:t>
          </a:r>
          <a:r>
            <a:rPr lang="en-US" altLang="zh-TW" b="1" dirty="0" smtClean="0"/>
            <a:t> Itza</a:t>
          </a:r>
          <a:endParaRPr lang="zh-TW" altLang="en-US" dirty="0"/>
        </a:p>
      </dgm:t>
    </dgm:pt>
    <dgm:pt modelId="{563BAB9B-8CB0-44E0-9F1C-659647C0651B}" type="parTrans" cxnId="{F8C52EE0-75CA-4ED5-82B3-F1D6E827F9F3}">
      <dgm:prSet/>
      <dgm:spPr/>
      <dgm:t>
        <a:bodyPr/>
        <a:lstStyle/>
        <a:p>
          <a:endParaRPr lang="zh-TW" altLang="en-US"/>
        </a:p>
      </dgm:t>
    </dgm:pt>
    <dgm:pt modelId="{7B95DC83-B06C-4A84-A741-FCE5314403C0}" type="sibTrans" cxnId="{F8C52EE0-75CA-4ED5-82B3-F1D6E827F9F3}">
      <dgm:prSet/>
      <dgm:spPr/>
      <dgm:t>
        <a:bodyPr/>
        <a:lstStyle/>
        <a:p>
          <a:endParaRPr lang="zh-TW" altLang="en-US"/>
        </a:p>
      </dgm:t>
    </dgm:pt>
    <dgm:pt modelId="{B8971792-7D28-4AF3-9F04-C4C5ED15B0F5}">
      <dgm:prSet phldrT="[文字]"/>
      <dgm:spPr/>
      <dgm:t>
        <a:bodyPr/>
        <a:lstStyle/>
        <a:p>
          <a:r>
            <a:rPr lang="en-US" altLang="zh-TW" b="1" smtClean="0">
              <a:sym typeface="Wingdings 2"/>
            </a:rPr>
            <a:t> L</a:t>
          </a:r>
          <a:r>
            <a:rPr lang="en-US" altLang="zh-TW" b="1" smtClean="0"/>
            <a:t>kkik Cenote</a:t>
          </a:r>
          <a:endParaRPr lang="zh-TW" altLang="en-US" dirty="0"/>
        </a:p>
      </dgm:t>
    </dgm:pt>
    <dgm:pt modelId="{D8A07658-F287-4C19-92D5-40B24D9DA07F}" type="parTrans" cxnId="{BA0EC292-A6DE-4235-93E0-DF0D50D480EF}">
      <dgm:prSet/>
      <dgm:spPr/>
      <dgm:t>
        <a:bodyPr/>
        <a:lstStyle/>
        <a:p>
          <a:endParaRPr lang="zh-TW" altLang="en-US"/>
        </a:p>
      </dgm:t>
    </dgm:pt>
    <dgm:pt modelId="{F0EC2262-23BD-422A-BFEF-E7A1CD87594C}" type="sibTrans" cxnId="{BA0EC292-A6DE-4235-93E0-DF0D50D480EF}">
      <dgm:prSet/>
      <dgm:spPr/>
      <dgm:t>
        <a:bodyPr/>
        <a:lstStyle/>
        <a:p>
          <a:endParaRPr lang="zh-TW" altLang="en-US"/>
        </a:p>
      </dgm:t>
    </dgm:pt>
    <dgm:pt modelId="{A55DB2BB-40C8-433C-B1C8-B7298C168EA2}" type="pres">
      <dgm:prSet presAssocID="{98D9C39A-BFCD-483C-9474-FF1688E7C4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D49F4AA-BAF0-4B00-A457-DC1080B5F718}" type="pres">
      <dgm:prSet presAssocID="{E46D72D8-BA40-410E-8574-9E57AAA32A2C}" presName="composite" presStyleCnt="0"/>
      <dgm:spPr/>
    </dgm:pt>
    <dgm:pt modelId="{DBDE434F-83FD-4542-9CF2-2100814594D5}" type="pres">
      <dgm:prSet presAssocID="{E46D72D8-BA40-410E-8574-9E57AAA32A2C}" presName="rect1" presStyleLbl="b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5000" r="-5000"/>
          </a:stretch>
        </a:blipFill>
      </dgm:spPr>
    </dgm:pt>
    <dgm:pt modelId="{9534863C-F277-4CC9-A22A-107329BA4FEC}" type="pres">
      <dgm:prSet presAssocID="{E46D72D8-BA40-410E-8574-9E57AAA32A2C}" presName="wedgeRectCallout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2398A04-7337-4F77-9E5F-84DC4B8A09A5}" type="pres">
      <dgm:prSet presAssocID="{7B95DC83-B06C-4A84-A741-FCE5314403C0}" presName="sibTrans" presStyleCnt="0"/>
      <dgm:spPr/>
    </dgm:pt>
    <dgm:pt modelId="{7BC26699-1CCF-478F-89BF-DBAE736E8602}" type="pres">
      <dgm:prSet presAssocID="{B8971792-7D28-4AF3-9F04-C4C5ED15B0F5}" presName="composite" presStyleCnt="0"/>
      <dgm:spPr/>
    </dgm:pt>
    <dgm:pt modelId="{2B63BD2D-6FFD-498E-BC5E-5806124632AF}" type="pres">
      <dgm:prSet presAssocID="{B8971792-7D28-4AF3-9F04-C4C5ED15B0F5}" presName="rect1" presStyleLbl="b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3000" r="-3000"/>
          </a:stretch>
        </a:blipFill>
      </dgm:spPr>
    </dgm:pt>
    <dgm:pt modelId="{FCD5D0A0-6DB8-42DC-91ED-ED10EAA418E2}" type="pres">
      <dgm:prSet presAssocID="{B8971792-7D28-4AF3-9F04-C4C5ED15B0F5}" presName="wedgeRectCallout1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65D99F0-361F-4DEC-8B67-34121AC000F2}" type="presOf" srcId="{98D9C39A-BFCD-483C-9474-FF1688E7C481}" destId="{A55DB2BB-40C8-433C-B1C8-B7298C168EA2}" srcOrd="0" destOrd="0" presId="urn:microsoft.com/office/officeart/2008/layout/BendingPictureCaptionList"/>
    <dgm:cxn modelId="{BA0EC292-A6DE-4235-93E0-DF0D50D480EF}" srcId="{98D9C39A-BFCD-483C-9474-FF1688E7C481}" destId="{B8971792-7D28-4AF3-9F04-C4C5ED15B0F5}" srcOrd="1" destOrd="0" parTransId="{D8A07658-F287-4C19-92D5-40B24D9DA07F}" sibTransId="{F0EC2262-23BD-422A-BFEF-E7A1CD87594C}"/>
    <dgm:cxn modelId="{D8220F10-779A-4D1C-BC78-2B6D2F2D2847}" type="presOf" srcId="{B8971792-7D28-4AF3-9F04-C4C5ED15B0F5}" destId="{FCD5D0A0-6DB8-42DC-91ED-ED10EAA418E2}" srcOrd="0" destOrd="0" presId="urn:microsoft.com/office/officeart/2008/layout/BendingPictureCaptionList"/>
    <dgm:cxn modelId="{FDEDEAC5-4EAC-4875-8BDB-DA83455C8E2E}" type="presOf" srcId="{E46D72D8-BA40-410E-8574-9E57AAA32A2C}" destId="{9534863C-F277-4CC9-A22A-107329BA4FEC}" srcOrd="0" destOrd="0" presId="urn:microsoft.com/office/officeart/2008/layout/BendingPictureCaptionList"/>
    <dgm:cxn modelId="{F8C52EE0-75CA-4ED5-82B3-F1D6E827F9F3}" srcId="{98D9C39A-BFCD-483C-9474-FF1688E7C481}" destId="{E46D72D8-BA40-410E-8574-9E57AAA32A2C}" srcOrd="0" destOrd="0" parTransId="{563BAB9B-8CB0-44E0-9F1C-659647C0651B}" sibTransId="{7B95DC83-B06C-4A84-A741-FCE5314403C0}"/>
    <dgm:cxn modelId="{BC2520FB-38FD-4BD8-99D4-FEE8D7A9910E}" type="presParOf" srcId="{A55DB2BB-40C8-433C-B1C8-B7298C168EA2}" destId="{0D49F4AA-BAF0-4B00-A457-DC1080B5F718}" srcOrd="0" destOrd="0" presId="urn:microsoft.com/office/officeart/2008/layout/BendingPictureCaptionList"/>
    <dgm:cxn modelId="{6F6C23FE-6E5D-437E-BCEE-15A2CC159CB2}" type="presParOf" srcId="{0D49F4AA-BAF0-4B00-A457-DC1080B5F718}" destId="{DBDE434F-83FD-4542-9CF2-2100814594D5}" srcOrd="0" destOrd="0" presId="urn:microsoft.com/office/officeart/2008/layout/BendingPictureCaptionList"/>
    <dgm:cxn modelId="{A5B35FB8-7D99-4B06-8517-804ACD50E8EF}" type="presParOf" srcId="{0D49F4AA-BAF0-4B00-A457-DC1080B5F718}" destId="{9534863C-F277-4CC9-A22A-107329BA4FEC}" srcOrd="1" destOrd="0" presId="urn:microsoft.com/office/officeart/2008/layout/BendingPictureCaptionList"/>
    <dgm:cxn modelId="{E165114D-70E4-4B0A-A555-695900559E04}" type="presParOf" srcId="{A55DB2BB-40C8-433C-B1C8-B7298C168EA2}" destId="{32398A04-7337-4F77-9E5F-84DC4B8A09A5}" srcOrd="1" destOrd="0" presId="urn:microsoft.com/office/officeart/2008/layout/BendingPictureCaptionList"/>
    <dgm:cxn modelId="{C2AC3C02-FD9D-4B3D-9DC2-7C6630710306}" type="presParOf" srcId="{A55DB2BB-40C8-433C-B1C8-B7298C168EA2}" destId="{7BC26699-1CCF-478F-89BF-DBAE736E8602}" srcOrd="2" destOrd="0" presId="urn:microsoft.com/office/officeart/2008/layout/BendingPictureCaptionList"/>
    <dgm:cxn modelId="{3DC08261-4F57-427E-952B-10BCBD6F4E84}" type="presParOf" srcId="{7BC26699-1CCF-478F-89BF-DBAE736E8602}" destId="{2B63BD2D-6FFD-498E-BC5E-5806124632AF}" srcOrd="0" destOrd="0" presId="urn:microsoft.com/office/officeart/2008/layout/BendingPictureCaptionList"/>
    <dgm:cxn modelId="{1DEC6284-4A04-489A-9581-9072DF986C71}" type="presParOf" srcId="{7BC26699-1CCF-478F-89BF-DBAE736E8602}" destId="{FCD5D0A0-6DB8-42DC-91ED-ED10EAA418E2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856A6-FBFE-4BF8-BCE4-72AFBC2A2DE7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F39242-886E-47FB-AA57-8170317948F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30194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44024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988024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972956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F39242-886E-47FB-AA57-8170317948FC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16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7303"/>
          <a:stretch/>
        </p:blipFill>
        <p:spPr>
          <a:xfrm>
            <a:off x="6660231" y="340975"/>
            <a:ext cx="2447219" cy="7117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29" name="頁尾版面配置區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9C1BAE7-63EF-4551-9DD6-9FF9CFEEC288}" type="datetimeFigureOut">
              <a:rPr lang="zh-TW" altLang="en-US" smtClean="0"/>
              <a:pPr/>
              <a:t>2015/05/18</a:t>
            </a:fld>
            <a:endParaRPr lang="zh-TW" altLang="en-US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A8602C6-9D17-46A0-AFC1-3495E325E6BE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81000" y="908720"/>
            <a:ext cx="8458200" cy="5472608"/>
          </a:xfrm>
        </p:spPr>
        <p:txBody>
          <a:bodyPr>
            <a:normAutofit/>
          </a:bodyPr>
          <a:lstStyle/>
          <a:p>
            <a:pPr marL="1252538"/>
            <a:r>
              <a:rPr lang="en-US" altLang="zh-TW" sz="3000" dirty="0" smtClean="0"/>
              <a:t>Sunny   05</a:t>
            </a:r>
          </a:p>
          <a:p>
            <a:pPr marL="1252538"/>
            <a:r>
              <a:rPr lang="en-US" altLang="zh-TW" sz="3000" dirty="0" smtClean="0"/>
              <a:t>Betty     12</a:t>
            </a:r>
          </a:p>
          <a:p>
            <a:pPr marL="1252538"/>
            <a:r>
              <a:rPr lang="en-US" altLang="zh-TW" sz="3000" dirty="0" smtClean="0"/>
              <a:t>Carlo     14</a:t>
            </a:r>
            <a:endParaRPr lang="en-US" altLang="zh-TW" sz="3000" dirty="0"/>
          </a:p>
          <a:p>
            <a:pPr marL="1252538"/>
            <a:r>
              <a:rPr lang="en-US" altLang="zh-TW" sz="3000" dirty="0" smtClean="0"/>
              <a:t>Nancy   21</a:t>
            </a:r>
          </a:p>
          <a:p>
            <a:pPr marL="1252538"/>
            <a:r>
              <a:rPr lang="en-US" altLang="zh-TW" sz="3000" dirty="0" err="1" smtClean="0"/>
              <a:t>Chainal</a:t>
            </a:r>
            <a:r>
              <a:rPr lang="en-US" altLang="zh-TW" sz="3000" dirty="0" smtClean="0"/>
              <a:t> 23</a:t>
            </a:r>
          </a:p>
          <a:p>
            <a:endParaRPr lang="en-US" altLang="zh-TW" sz="3000" dirty="0" smtClean="0"/>
          </a:p>
          <a:p>
            <a:endParaRPr lang="en-US" altLang="zh-TW" sz="3000" dirty="0" smtClean="0"/>
          </a:p>
          <a:p>
            <a:pPr algn="r"/>
            <a:r>
              <a:rPr lang="en-US" altLang="zh-TW" sz="5000" dirty="0" smtClean="0"/>
              <a:t>2015/05/26</a:t>
            </a:r>
            <a:endParaRPr lang="zh-TW" altLang="en-US" sz="5000" dirty="0"/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81000" y="4293096"/>
            <a:ext cx="8458200" cy="1440160"/>
          </a:xfrm>
        </p:spPr>
        <p:txBody>
          <a:bodyPr>
            <a:noAutofit/>
          </a:bodyPr>
          <a:lstStyle/>
          <a:p>
            <a:pPr algn="ctr"/>
            <a:r>
              <a:rPr lang="en-US" altLang="zh-TW" sz="8000" dirty="0" smtClean="0">
                <a:latin typeface="SimHei" panose="02010600030101010101" pitchFamily="2" charset="-122"/>
                <a:ea typeface="SimHei" panose="02010600030101010101" pitchFamily="2" charset="-122"/>
              </a:rPr>
              <a:t>Mexico</a:t>
            </a:r>
            <a:endParaRPr lang="zh-TW" altLang="en-US" sz="8000" dirty="0">
              <a:latin typeface="SimHei" panose="02010600030101010101" pitchFamily="2" charset="-122"/>
              <a:ea typeface="SimHei" panose="02010600030101010101" pitchFamily="2" charset="-122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5976" y="0"/>
            <a:ext cx="4788024" cy="426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056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7688" y="117376"/>
            <a:ext cx="8686800" cy="1295400"/>
          </a:xfrm>
        </p:spPr>
        <p:txBody>
          <a:bodyPr>
            <a:noAutofit/>
          </a:bodyPr>
          <a:lstStyle/>
          <a:p>
            <a:r>
              <a:rPr lang="en-US" altLang="zh-TW" sz="5000" dirty="0" smtClean="0">
                <a:effectLst/>
              </a:rPr>
              <a:t>Outline</a:t>
            </a:r>
            <a:endParaRPr lang="zh-TW" altLang="en-US" sz="5000" dirty="0"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000" dirty="0" smtClean="0"/>
              <a:t>Mexico Overview</a:t>
            </a:r>
          </a:p>
          <a:p>
            <a:r>
              <a:rPr lang="en-US" altLang="zh-TW" sz="3000" dirty="0" smtClean="0"/>
              <a:t>Mexico of the Economic</a:t>
            </a:r>
          </a:p>
          <a:p>
            <a:r>
              <a:rPr lang="en-US" altLang="zh-TW" sz="3000" dirty="0" smtClean="0"/>
              <a:t>Mexico of the Representative</a:t>
            </a:r>
            <a:r>
              <a:rPr lang="zh-TW" altLang="en-US" sz="3000" dirty="0" smtClean="0"/>
              <a:t> </a:t>
            </a:r>
            <a:r>
              <a:rPr lang="en-US" altLang="zh-TW" sz="3000" dirty="0"/>
              <a:t>Company</a:t>
            </a:r>
            <a:endParaRPr lang="zh-TW" altLang="en-US" sz="30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3628" y="3717032"/>
            <a:ext cx="4730372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133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4" y="0"/>
            <a:ext cx="9142946" cy="6858000"/>
          </a:xfrm>
          <a:prstGeom prst="rect">
            <a:avLst/>
          </a:prstGeom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0" y="2492896"/>
            <a:ext cx="9144000" cy="3168352"/>
          </a:xfrm>
          <a:solidFill>
            <a:schemeClr val="bg1">
              <a:alpha val="65000"/>
            </a:schemeClr>
          </a:solidFill>
          <a:ln>
            <a:noFill/>
          </a:ln>
          <a:effectLst/>
        </p:spPr>
        <p:txBody>
          <a:bodyPr>
            <a:normAutofit/>
          </a:bodyPr>
          <a:lstStyle/>
          <a:p>
            <a:pPr algn="ctr"/>
            <a:r>
              <a:rPr lang="en-US" altLang="zh-TW" sz="10000" b="1" cap="none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Mexico </a:t>
            </a:r>
            <a:r>
              <a:rPr lang="en-US" altLang="zh-TW" sz="10000" b="1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Overview</a:t>
            </a:r>
            <a:endParaRPr lang="zh-TW" altLang="en-US" sz="10000" b="1" cap="none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40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368152"/>
          </a:xfrm>
        </p:spPr>
        <p:txBody>
          <a:bodyPr>
            <a:normAutofit/>
          </a:bodyPr>
          <a:lstStyle/>
          <a:p>
            <a:r>
              <a:rPr lang="en-US" altLang="zh-TW" sz="5000" dirty="0">
                <a:effectLst/>
              </a:rPr>
              <a:t>Mexico overview</a:t>
            </a:r>
            <a:endParaRPr lang="zh-TW" altLang="en-US" sz="5000" dirty="0">
              <a:effectLst/>
            </a:endParaRPr>
          </a:p>
        </p:txBody>
      </p:sp>
      <p:sp>
        <p:nvSpPr>
          <p:cNvPr id="3" name="副標題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525963"/>
          </a:xfrm>
        </p:spPr>
        <p:txBody>
          <a:bodyPr anchor="t">
            <a:normAutofit/>
          </a:bodyPr>
          <a:lstStyle/>
          <a:p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Capital: </a:t>
            </a:r>
            <a:r>
              <a:rPr lang="en-US" altLang="zh-TW" sz="25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Mexico City</a:t>
            </a:r>
          </a:p>
          <a:p>
            <a:r>
              <a:rPr lang="en-US" altLang="zh-TW" sz="3000" b="1" kern="100" dirty="0">
                <a:solidFill>
                  <a:srgbClr val="000000"/>
                </a:solidFill>
                <a:latin typeface="Comic Sans MS"/>
                <a:cs typeface="Times New Roman"/>
              </a:rPr>
              <a:t>Population: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1.13billion people</a:t>
            </a:r>
          </a:p>
          <a:p>
            <a:r>
              <a:rPr lang="en-US" altLang="zh-TW" sz="3000" b="1" kern="100" dirty="0">
                <a:solidFill>
                  <a:srgbClr val="000000"/>
                </a:solidFill>
                <a:latin typeface="Comic Sans MS"/>
                <a:cs typeface="Times New Roman"/>
              </a:rPr>
              <a:t>National Flower:</a:t>
            </a:r>
            <a:r>
              <a:rPr lang="en-US" altLang="zh-TW" sz="3000" kern="100" dirty="0">
                <a:solidFill>
                  <a:srgbClr val="000000"/>
                </a:solidFill>
                <a:latin typeface="Comic Sans MS"/>
                <a:cs typeface="Times New Roman"/>
              </a:rPr>
              <a:t> </a:t>
            </a:r>
            <a:r>
              <a:rPr lang="en-US" altLang="zh-TW" sz="30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cactus</a:t>
            </a:r>
          </a:p>
          <a:p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Official language: </a:t>
            </a:r>
            <a:r>
              <a:rPr lang="en-US" altLang="zh-TW" sz="25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Spanish</a:t>
            </a:r>
          </a:p>
          <a:p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Weather</a:t>
            </a:r>
            <a:r>
              <a:rPr lang="en-US" altLang="zh-TW" sz="30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:</a:t>
            </a:r>
            <a:endParaRPr lang="zh-TW" altLang="en-US" sz="3000" dirty="0"/>
          </a:p>
        </p:txBody>
      </p:sp>
      <p:pic>
        <p:nvPicPr>
          <p:cNvPr id="4" name="圖片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3933056"/>
            <a:ext cx="7848872" cy="259228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771800" y="4396462"/>
            <a:ext cx="29523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prstClr val="black"/>
                </a:solidFill>
              </a:rPr>
              <a:t>The tropical desert climate</a:t>
            </a:r>
            <a:endParaRPr lang="zh-TW" altLang="zh-TW" dirty="0">
              <a:solidFill>
                <a:prstClr val="black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139952" y="5692606"/>
            <a:ext cx="316835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prstClr val="black"/>
                </a:solidFill>
              </a:rPr>
              <a:t>The tropical rain forest climate</a:t>
            </a:r>
            <a:endParaRPr lang="zh-TW" altLang="zh-TW" dirty="0">
              <a:solidFill>
                <a:prstClr val="black"/>
              </a:solidFill>
            </a:endParaRPr>
          </a:p>
        </p:txBody>
      </p:sp>
      <p:sp>
        <p:nvSpPr>
          <p:cNvPr id="8" name="橢圓 7"/>
          <p:cNvSpPr/>
          <p:nvPr/>
        </p:nvSpPr>
        <p:spPr>
          <a:xfrm>
            <a:off x="2339752" y="3933056"/>
            <a:ext cx="3960440" cy="1584176"/>
          </a:xfrm>
          <a:prstGeom prst="ellips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zh-TW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9" name="橢圓 8"/>
          <p:cNvSpPr/>
          <p:nvPr/>
        </p:nvSpPr>
        <p:spPr>
          <a:xfrm>
            <a:off x="3472432" y="5013176"/>
            <a:ext cx="4411935" cy="1425064"/>
          </a:xfrm>
          <a:prstGeom prst="ellipse">
            <a:avLst/>
          </a:prstGeom>
          <a:noFill/>
          <a:ln w="25400" cap="flat" cmpd="sng" algn="ctr">
            <a:solidFill>
              <a:srgbClr val="C0504D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zh-TW" altLang="en-US" kern="0">
              <a:solidFill>
                <a:sysClr val="window" lastClr="FFFFFF"/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6732240" y="1700808"/>
            <a:ext cx="1641217" cy="1872208"/>
            <a:chOff x="0" y="0"/>
            <a:chExt cx="1352550" cy="1647825"/>
          </a:xfrm>
        </p:grpSpPr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ackgroundRemoval t="4889" b="98667" l="889" r="97778">
                          <a14:foregroundMark x1="50667" y1="52000" x2="50667" y2="52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352550" cy="1352550"/>
            </a:xfrm>
            <a:prstGeom prst="rect">
              <a:avLst/>
            </a:prstGeom>
          </p:spPr>
        </p:pic>
        <p:sp>
          <p:nvSpPr>
            <p:cNvPr id="12" name="文字方塊 26"/>
            <p:cNvSpPr txBox="1"/>
            <p:nvPr/>
          </p:nvSpPr>
          <p:spPr>
            <a:xfrm>
              <a:off x="118686" y="1352550"/>
              <a:ext cx="1068170" cy="295275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r>
                <a:rPr lang="en-US" sz="3000" kern="100" dirty="0">
                  <a:solidFill>
                    <a:sysClr val="windowText" lastClr="000000"/>
                  </a:solidFill>
                  <a:ea typeface="新細明體"/>
                  <a:cs typeface="Times New Roman"/>
                </a:rPr>
                <a:t>cactus</a:t>
              </a:r>
              <a:endParaRPr lang="zh-TW" altLang="en-US" sz="3000" kern="100" dirty="0">
                <a:solidFill>
                  <a:sysClr val="windowText" lastClr="000000"/>
                </a:solidFill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5164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243608"/>
          </a:xfrm>
        </p:spPr>
        <p:txBody>
          <a:bodyPr>
            <a:normAutofit/>
          </a:bodyPr>
          <a:lstStyle/>
          <a:p>
            <a:r>
              <a:rPr lang="en-US" altLang="zh-TW" sz="5000" dirty="0">
                <a:effectLst/>
              </a:rPr>
              <a:t>Mexico </a:t>
            </a:r>
            <a:r>
              <a:rPr lang="en-US" altLang="zh-TW" sz="5000" dirty="0" smtClean="0">
                <a:effectLst/>
              </a:rPr>
              <a:t>overview</a:t>
            </a:r>
            <a:endParaRPr lang="zh-TW" altLang="en-US" sz="5000" dirty="0"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0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Geography</a:t>
            </a:r>
            <a:r>
              <a:rPr lang="zh-TW" altLang="en-US" sz="30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：</a:t>
            </a:r>
            <a:endParaRPr lang="en-US" altLang="zh-TW" sz="3000" b="1" dirty="0">
              <a:solidFill>
                <a:srgbClr val="000000"/>
              </a:solidFill>
              <a:latin typeface="Comic Sans MS"/>
              <a:cs typeface="Times New Roman"/>
            </a:endParaRPr>
          </a:p>
          <a:p>
            <a:pPr marL="800100" lvl="2" indent="-400050"/>
            <a:r>
              <a:rPr lang="en-US" altLang="zh-TW" sz="25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Located in the southern portion of north  America. </a:t>
            </a:r>
          </a:p>
          <a:p>
            <a:pPr marL="800100" lvl="2" indent="-400050"/>
            <a:r>
              <a:rPr lang="en-US" altLang="zh-TW" sz="25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over 3,200 km in length.</a:t>
            </a:r>
          </a:p>
          <a:p>
            <a:pPr marL="0" indent="0">
              <a:buNone/>
            </a:pPr>
            <a:endParaRPr lang="en-US" altLang="zh-TW" sz="2200" dirty="0" smtClean="0"/>
          </a:p>
        </p:txBody>
      </p:sp>
      <p:pic>
        <p:nvPicPr>
          <p:cNvPr id="5" name="圖片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3068960"/>
            <a:ext cx="8064896" cy="355953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8473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304800" y="306016"/>
            <a:ext cx="8686800" cy="1034752"/>
          </a:xfrm>
        </p:spPr>
        <p:txBody>
          <a:bodyPr>
            <a:normAutofit/>
          </a:bodyPr>
          <a:lstStyle/>
          <a:p>
            <a:r>
              <a:rPr lang="en-US" altLang="zh-TW" sz="5000" dirty="0">
                <a:solidFill>
                  <a:srgbClr val="4F271C"/>
                </a:solidFill>
                <a:effectLst/>
              </a:rPr>
              <a:t>Mexico overview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Religion:</a:t>
            </a: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9" name="文字方塊 14"/>
          <p:cNvSpPr txBox="1"/>
          <p:nvPr/>
        </p:nvSpPr>
        <p:spPr>
          <a:xfrm>
            <a:off x="814773" y="2315741"/>
            <a:ext cx="4759323" cy="445195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500" b="1" kern="100" dirty="0">
                <a:solidFill>
                  <a:sysClr val="windowText" lastClr="000000"/>
                </a:solidFill>
                <a:ea typeface="新細明體"/>
                <a:cs typeface="Times New Roman"/>
              </a:rPr>
              <a:t>Mexico’s </a:t>
            </a:r>
            <a:r>
              <a:rPr lang="en-US" sz="2500" b="1" kern="100" dirty="0" smtClean="0">
                <a:solidFill>
                  <a:sysClr val="windowText" lastClr="000000"/>
                </a:solidFill>
                <a:ea typeface="新細明體"/>
                <a:cs typeface="Times New Roman"/>
              </a:rPr>
              <a:t>religion (at 2010 years) </a:t>
            </a:r>
            <a:endParaRPr lang="zh-TW" altLang="en-US" sz="2500" kern="100" dirty="0">
              <a:solidFill>
                <a:sysClr val="windowText" lastClr="000000"/>
              </a:solidFill>
              <a:cs typeface="Times New Roman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467544" y="2970659"/>
            <a:ext cx="5106552" cy="3240360"/>
            <a:chOff x="467544" y="2970659"/>
            <a:chExt cx="5106552" cy="3240360"/>
          </a:xfrm>
        </p:grpSpPr>
        <p:pic>
          <p:nvPicPr>
            <p:cNvPr id="10" name="圖片 9"/>
            <p:cNvPicPr/>
            <p:nvPr/>
          </p:nvPicPr>
          <p:blipFill rotWithShape="1">
            <a:blip r:embed="rId3" cstate="print"/>
            <a:srcRect l="22314" t="41277" r="63866" b="43051"/>
            <a:stretch/>
          </p:blipFill>
          <p:spPr bwMode="auto">
            <a:xfrm>
              <a:off x="2489783" y="2970659"/>
              <a:ext cx="3084313" cy="324036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sp>
          <p:nvSpPr>
            <p:cNvPr id="6" name="文字方塊 5"/>
            <p:cNvSpPr txBox="1"/>
            <p:nvPr/>
          </p:nvSpPr>
          <p:spPr>
            <a:xfrm>
              <a:off x="467544" y="3155325"/>
              <a:ext cx="2022239" cy="3016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TW" sz="2000" b="1" dirty="0">
                  <a:solidFill>
                    <a:prstClr val="black"/>
                  </a:solidFill>
                </a:rPr>
                <a:t>Roman </a:t>
              </a:r>
              <a:r>
                <a:rPr lang="en-US" altLang="zh-TW" sz="2000" b="1" dirty="0" smtClean="0">
                  <a:solidFill>
                    <a:prstClr val="black"/>
                  </a:solidFill>
                </a:rPr>
                <a:t>Catholic</a:t>
              </a:r>
            </a:p>
            <a:p>
              <a:pPr algn="r"/>
              <a:endParaRPr lang="en-US" altLang="zh-TW" b="1" dirty="0">
                <a:solidFill>
                  <a:prstClr val="black"/>
                </a:solidFill>
              </a:endParaRPr>
            </a:p>
            <a:p>
              <a:pPr algn="r"/>
              <a:r>
                <a:rPr lang="en-US" altLang="zh-TW" sz="2000" b="1" dirty="0" smtClean="0">
                  <a:solidFill>
                    <a:prstClr val="black"/>
                  </a:solidFill>
                </a:rPr>
                <a:t>Protestantism</a:t>
              </a:r>
            </a:p>
            <a:p>
              <a:pPr algn="r"/>
              <a:endParaRPr lang="en-US" altLang="zh-TW" b="1" dirty="0">
                <a:solidFill>
                  <a:prstClr val="black"/>
                </a:solidFill>
              </a:endParaRPr>
            </a:p>
            <a:p>
              <a:pPr algn="r"/>
              <a:r>
                <a:rPr lang="en-US" altLang="zh-TW" sz="2000" b="1" dirty="0">
                  <a:solidFill>
                    <a:prstClr val="black"/>
                  </a:solidFill>
                </a:rPr>
                <a:t>Other</a:t>
              </a:r>
              <a:r>
                <a:rPr lang="en-US" altLang="zh-TW" b="1" dirty="0">
                  <a:solidFill>
                    <a:prstClr val="black"/>
                  </a:solidFill>
                </a:rPr>
                <a:t> </a:t>
              </a:r>
              <a:r>
                <a:rPr lang="en-US" altLang="zh-TW" sz="2000" b="1" dirty="0" smtClean="0">
                  <a:solidFill>
                    <a:prstClr val="black"/>
                  </a:solidFill>
                </a:rPr>
                <a:t>religious</a:t>
              </a:r>
            </a:p>
            <a:p>
              <a:pPr algn="r"/>
              <a:endParaRPr lang="en-US" altLang="zh-TW" b="1" dirty="0" smtClean="0">
                <a:solidFill>
                  <a:prstClr val="black"/>
                </a:solidFill>
              </a:endParaRPr>
            </a:p>
            <a:p>
              <a:pPr algn="r"/>
              <a:endParaRPr lang="en-US" altLang="zh-TW" b="1" dirty="0" smtClean="0">
                <a:solidFill>
                  <a:prstClr val="black"/>
                </a:solidFill>
              </a:endParaRPr>
            </a:p>
            <a:p>
              <a:pPr algn="r"/>
              <a:r>
                <a:rPr lang="en-US" altLang="zh-TW" sz="2000" b="1" dirty="0" smtClean="0">
                  <a:solidFill>
                    <a:prstClr val="black"/>
                  </a:solidFill>
                </a:rPr>
                <a:t>Atheist</a:t>
              </a:r>
              <a:endParaRPr lang="zh-TW" altLang="zh-TW" sz="2000" dirty="0">
                <a:solidFill>
                  <a:prstClr val="black"/>
                </a:solidFill>
              </a:endParaRPr>
            </a:p>
            <a:p>
              <a:pPr algn="r"/>
              <a:endParaRPr lang="en-US" altLang="zh-TW" dirty="0" smtClean="0">
                <a:solidFill>
                  <a:prstClr val="black"/>
                </a:solidFill>
              </a:endParaRPr>
            </a:p>
            <a:p>
              <a:pPr algn="r"/>
              <a:r>
                <a:rPr lang="en-US" altLang="zh-TW" sz="2000" b="1" dirty="0" smtClean="0">
                  <a:solidFill>
                    <a:prstClr val="black"/>
                  </a:solidFill>
                </a:rPr>
                <a:t>Unspecified</a:t>
              </a:r>
              <a:endParaRPr lang="zh-TW" altLang="zh-TW" sz="2000" dirty="0">
                <a:solidFill>
                  <a:prstClr val="black"/>
                </a:solidFill>
              </a:endParaRPr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5724128" y="3390510"/>
            <a:ext cx="33123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The Roman Catholic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is most people religious belief.</a:t>
            </a:r>
            <a:endParaRPr lang="zh-TW" altLang="zh-TW" sz="2500" kern="100" dirty="0">
              <a:solidFill>
                <a:schemeClr val="accent4">
                  <a:lumMod val="75000"/>
                </a:schemeClr>
              </a:solidFill>
              <a:latin typeface="Comic Sans MS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775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TW" sz="5000" dirty="0">
                <a:solidFill>
                  <a:srgbClr val="4F271C"/>
                </a:solidFill>
                <a:effectLst/>
              </a:rPr>
              <a:t>Currency</a:t>
            </a:r>
            <a:endParaRPr lang="zh-TW" altLang="en-US" sz="5000" dirty="0">
              <a:solidFill>
                <a:srgbClr val="4F271C"/>
              </a:solidFill>
              <a:effectLst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8" b="44519"/>
          <a:stretch/>
        </p:blipFill>
        <p:spPr>
          <a:xfrm>
            <a:off x="5559404" y="1628800"/>
            <a:ext cx="3394481" cy="3175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3100" y="4998490"/>
            <a:ext cx="2628900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文字方塊 5"/>
          <p:cNvSpPr txBox="1"/>
          <p:nvPr/>
        </p:nvSpPr>
        <p:spPr>
          <a:xfrm>
            <a:off x="35496" y="1601505"/>
            <a:ext cx="42484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Mexico peso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n-US" altLang="zh-TW" sz="30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Exchange </a:t>
            </a:r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rate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222"/>
          <a:stretch/>
        </p:blipFill>
        <p:spPr>
          <a:xfrm>
            <a:off x="4806672" y="3770944"/>
            <a:ext cx="4124805" cy="30022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81" t="13187" r="37822" b="21103"/>
          <a:stretch/>
        </p:blipFill>
        <p:spPr bwMode="auto">
          <a:xfrm>
            <a:off x="2843808" y="2924782"/>
            <a:ext cx="5901589" cy="381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558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0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784976" cy="1143000"/>
          </a:xfrm>
        </p:spPr>
        <p:txBody>
          <a:bodyPr>
            <a:noAutofit/>
          </a:bodyPr>
          <a:lstStyle/>
          <a:p>
            <a:r>
              <a:rPr lang="en-US" altLang="zh-TW" sz="5000" dirty="0">
                <a:solidFill>
                  <a:srgbClr val="4F271C"/>
                </a:solidFill>
                <a:effectLst/>
              </a:rPr>
              <a:t>Education  System</a:t>
            </a:r>
            <a:endParaRPr lang="zh-TW" altLang="en-US" sz="5000" dirty="0">
              <a:solidFill>
                <a:srgbClr val="4F271C"/>
              </a:solidFill>
              <a:effectLst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-252536" y="2708920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000" b="1" dirty="0">
                <a:solidFill>
                  <a:prstClr val="black"/>
                </a:solidFill>
              </a:rPr>
              <a:t>P</a:t>
            </a:r>
            <a:r>
              <a:rPr lang="en-US" altLang="zh-TW" sz="3000" b="1" dirty="0" smtClean="0">
                <a:solidFill>
                  <a:prstClr val="black"/>
                </a:solidFill>
              </a:rPr>
              <a:t>reschool</a:t>
            </a:r>
            <a:r>
              <a:rPr lang="en-US" altLang="zh-TW" sz="3000" dirty="0" smtClean="0">
                <a:solidFill>
                  <a:prstClr val="black"/>
                </a:solidFill>
              </a:rPr>
              <a:t> </a:t>
            </a:r>
            <a:r>
              <a:rPr lang="en-US" altLang="zh-TW" sz="3000" b="1" dirty="0">
                <a:solidFill>
                  <a:prstClr val="black"/>
                </a:solidFill>
              </a:rPr>
              <a:t>E</a:t>
            </a:r>
            <a:r>
              <a:rPr lang="en-US" altLang="zh-TW" sz="3000" b="1" dirty="0" smtClean="0">
                <a:solidFill>
                  <a:prstClr val="black"/>
                </a:solidFill>
              </a:rPr>
              <a:t>ducation</a:t>
            </a:r>
            <a:endParaRPr lang="zh-TW" altLang="en-US" sz="3000" b="1" dirty="0">
              <a:solidFill>
                <a:prstClr val="black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843808" y="2708920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000" b="1" dirty="0">
                <a:solidFill>
                  <a:prstClr val="black"/>
                </a:solidFill>
              </a:rPr>
              <a:t>High School Program</a:t>
            </a:r>
            <a:endParaRPr lang="zh-TW" altLang="en-US" sz="3000" dirty="0">
              <a:solidFill>
                <a:prstClr val="black"/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257920" y="2718212"/>
            <a:ext cx="2634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000" b="1" dirty="0">
                <a:solidFill>
                  <a:prstClr val="black"/>
                </a:solidFill>
              </a:rPr>
              <a:t>Post-secondary </a:t>
            </a:r>
            <a:r>
              <a:rPr lang="en-US" altLang="zh-TW" sz="3000" b="1" dirty="0" smtClean="0">
                <a:solidFill>
                  <a:prstClr val="black"/>
                </a:solidFill>
              </a:rPr>
              <a:t>Education</a:t>
            </a:r>
            <a:endParaRPr lang="zh-TW" altLang="en-US" sz="3000" dirty="0">
              <a:solidFill>
                <a:prstClr val="black"/>
              </a:solidFill>
            </a:endParaRPr>
          </a:p>
        </p:txBody>
      </p:sp>
      <p:sp>
        <p:nvSpPr>
          <p:cNvPr id="7" name="向右箭號 6"/>
          <p:cNvSpPr/>
          <p:nvPr/>
        </p:nvSpPr>
        <p:spPr>
          <a:xfrm>
            <a:off x="1691680" y="2708920"/>
            <a:ext cx="1296144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2987824" y="3789040"/>
            <a:ext cx="360040" cy="65736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3707904" y="3798332"/>
            <a:ext cx="377102" cy="680177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1475656" y="4590420"/>
            <a:ext cx="1938026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3000" dirty="0" smtClean="0">
                <a:solidFill>
                  <a:prstClr val="black"/>
                </a:solidFill>
              </a:rPr>
              <a:t>Junior high school</a:t>
            </a:r>
            <a:endParaRPr lang="zh-TW" altLang="en-US" sz="3000" dirty="0">
              <a:solidFill>
                <a:prstClr val="black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498070" y="4590420"/>
            <a:ext cx="201003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3000" dirty="0" smtClean="0">
                <a:solidFill>
                  <a:prstClr val="black"/>
                </a:solidFill>
              </a:rPr>
              <a:t>Senior high school</a:t>
            </a:r>
            <a:endParaRPr lang="zh-TW" altLang="en-US" sz="3000" dirty="0">
              <a:solidFill>
                <a:prstClr val="black"/>
              </a:solidFill>
            </a:endParaRPr>
          </a:p>
        </p:txBody>
      </p:sp>
      <p:sp>
        <p:nvSpPr>
          <p:cNvPr id="17" name="向右箭號 16"/>
          <p:cNvSpPr/>
          <p:nvPr/>
        </p:nvSpPr>
        <p:spPr>
          <a:xfrm>
            <a:off x="5004048" y="2739075"/>
            <a:ext cx="1296144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cxnSp>
        <p:nvCxnSpPr>
          <p:cNvPr id="18" name="直線單箭頭接點 17"/>
          <p:cNvCxnSpPr/>
          <p:nvPr/>
        </p:nvCxnSpPr>
        <p:spPr>
          <a:xfrm flipH="1">
            <a:off x="6732240" y="4169943"/>
            <a:ext cx="360040" cy="65736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>
            <a:off x="7812360" y="4179235"/>
            <a:ext cx="377102" cy="680177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5580112" y="4941168"/>
            <a:ext cx="1800200" cy="5539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3000" dirty="0" smtClean="0">
                <a:solidFill>
                  <a:prstClr val="black"/>
                </a:solidFill>
              </a:rPr>
              <a:t>University</a:t>
            </a:r>
            <a:endParaRPr lang="zh-TW" altLang="en-US" sz="3000" dirty="0">
              <a:solidFill>
                <a:prstClr val="black"/>
              </a:solidFill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452320" y="4944070"/>
            <a:ext cx="169168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dirty="0">
                <a:solidFill>
                  <a:prstClr val="black"/>
                </a:solidFill>
              </a:rPr>
              <a:t>research institute</a:t>
            </a:r>
            <a:endParaRPr lang="zh-TW" altLang="en-US" sz="3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759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15" grpId="0" animBg="1"/>
      <p:bldP spid="16" grpId="0" animBg="1"/>
      <p:bldP spid="17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0776" y="332656"/>
            <a:ext cx="8700824" cy="1008112"/>
          </a:xfrm>
        </p:spPr>
        <p:txBody>
          <a:bodyPr>
            <a:noAutofit/>
          </a:bodyPr>
          <a:lstStyle/>
          <a:p>
            <a:r>
              <a:rPr lang="en-US" altLang="zh-TW" sz="5000" dirty="0">
                <a:solidFill>
                  <a:srgbClr val="4F271C"/>
                </a:solidFill>
                <a:effectLst/>
              </a:rPr>
              <a:t>Politics</a:t>
            </a:r>
            <a:endParaRPr lang="zh-TW" altLang="en-US" sz="5000" dirty="0">
              <a:solidFill>
                <a:srgbClr val="4F271C"/>
              </a:solidFill>
              <a:effectLst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2183" y="3642346"/>
            <a:ext cx="4086322" cy="30990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文字方塊 6"/>
          <p:cNvSpPr txBox="1"/>
          <p:nvPr/>
        </p:nvSpPr>
        <p:spPr>
          <a:xfrm>
            <a:off x="290776" y="1694999"/>
            <a:ext cx="885322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Politics  classification</a:t>
            </a:r>
            <a:r>
              <a:rPr lang="zh-TW" altLang="en-US" sz="3000" b="1" dirty="0">
                <a:solidFill>
                  <a:srgbClr val="000000"/>
                </a:solidFill>
                <a:latin typeface="Comic Sans MS"/>
                <a:cs typeface="Times New Roman"/>
              </a:rPr>
              <a:t>：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 Presidential  System</a:t>
            </a:r>
          </a:p>
          <a:p>
            <a:pPr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President</a:t>
            </a:r>
            <a:r>
              <a:rPr lang="zh-TW" altLang="en-US" sz="30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：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Enrique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Pena Nieto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</a:pPr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Local Government</a:t>
            </a:r>
            <a:r>
              <a:rPr lang="zh-TW" altLang="en-US" sz="3000" b="1" dirty="0">
                <a:solidFill>
                  <a:srgbClr val="000000"/>
                </a:solidFill>
                <a:latin typeface="Comic Sans MS"/>
                <a:cs typeface="Times New Roman"/>
              </a:rPr>
              <a:t>：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Federal  System</a:t>
            </a:r>
          </a:p>
        </p:txBody>
      </p:sp>
    </p:spTree>
    <p:extLst>
      <p:ext uri="{BB962C8B-B14F-4D97-AF65-F5344CB8AC3E}">
        <p14:creationId xmlns:p14="http://schemas.microsoft.com/office/powerpoint/2010/main" xmlns="" val="130713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955576"/>
          </a:xfrm>
        </p:spPr>
        <p:txBody>
          <a:bodyPr>
            <a:noAutofit/>
          </a:bodyPr>
          <a:lstStyle/>
          <a:p>
            <a:r>
              <a:rPr lang="en-US" altLang="zh-TW" sz="5000" dirty="0">
                <a:solidFill>
                  <a:srgbClr val="4F271C"/>
                </a:solidFill>
                <a:effectLst/>
              </a:rPr>
              <a:t>Culture</a:t>
            </a:r>
            <a:endParaRPr lang="zh-TW" altLang="en-US" sz="5000" dirty="0">
              <a:solidFill>
                <a:srgbClr val="4F271C"/>
              </a:solidFill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370782"/>
          </a:xfrm>
        </p:spPr>
        <p:txBody>
          <a:bodyPr>
            <a:normAutofit/>
          </a:bodyPr>
          <a:lstStyle/>
          <a:p>
            <a:pPr marL="0">
              <a:tabLst>
                <a:tab pos="1889125" algn="l"/>
              </a:tabLst>
            </a:pPr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Food</a:t>
            </a:r>
            <a:r>
              <a:rPr lang="zh-TW" altLang="en-US" sz="3000" b="1" dirty="0">
                <a:solidFill>
                  <a:srgbClr val="000000"/>
                </a:solidFill>
                <a:latin typeface="Comic Sans MS"/>
                <a:cs typeface="Times New Roman"/>
              </a:rPr>
              <a:t>：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Mexican major ingredients  are Tortillas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、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Frijoles and Chiles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.</a:t>
            </a:r>
            <a:endParaRPr lang="en-US" altLang="zh-TW" sz="2500" kern="100" dirty="0">
              <a:solidFill>
                <a:schemeClr val="accent4">
                  <a:lumMod val="75000"/>
                </a:schemeClr>
              </a:solidFill>
              <a:latin typeface="Comic Sans MS"/>
              <a:cs typeface="Times New Roman"/>
            </a:endParaRPr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xmlns="" val="887676581"/>
              </p:ext>
            </p:extLst>
          </p:nvPr>
        </p:nvGraphicFramePr>
        <p:xfrm>
          <a:off x="107504" y="2564904"/>
          <a:ext cx="8928992" cy="429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60985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955576"/>
          </a:xfrm>
        </p:spPr>
        <p:txBody>
          <a:bodyPr>
            <a:noAutofit/>
          </a:bodyPr>
          <a:lstStyle/>
          <a:p>
            <a:r>
              <a:rPr lang="en-US" altLang="zh-TW" sz="5000" dirty="0">
                <a:solidFill>
                  <a:srgbClr val="4F271C"/>
                </a:solidFill>
                <a:effectLst/>
              </a:rPr>
              <a:t>Culture</a:t>
            </a:r>
            <a:endParaRPr lang="zh-TW" altLang="en-US" sz="5000" dirty="0">
              <a:solidFill>
                <a:srgbClr val="4F271C"/>
              </a:solidFill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4800" y="1484784"/>
            <a:ext cx="8686800" cy="648071"/>
          </a:xfrm>
        </p:spPr>
        <p:txBody>
          <a:bodyPr>
            <a:normAutofit/>
          </a:bodyPr>
          <a:lstStyle/>
          <a:p>
            <a:r>
              <a:rPr lang="en-US" altLang="zh-TW" sz="3000" b="1" dirty="0">
                <a:solidFill>
                  <a:srgbClr val="000000"/>
                </a:solidFill>
                <a:latin typeface="Comic Sans MS"/>
                <a:cs typeface="Times New Roman"/>
              </a:rPr>
              <a:t>Historic Relics</a:t>
            </a:r>
            <a:r>
              <a:rPr lang="zh-TW" altLang="en-US" sz="30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：</a:t>
            </a:r>
            <a:endParaRPr lang="en-US" altLang="zh-TW" sz="3000" b="1" dirty="0">
              <a:solidFill>
                <a:srgbClr val="000000"/>
              </a:solidFill>
              <a:latin typeface="Comic Sans MS"/>
              <a:cs typeface="Times New Roman"/>
            </a:endParaRP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xmlns="" val="3232114768"/>
              </p:ext>
            </p:extLst>
          </p:nvPr>
        </p:nvGraphicFramePr>
        <p:xfrm>
          <a:off x="395536" y="1856432"/>
          <a:ext cx="8461176" cy="5028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12207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955576"/>
          </a:xfrm>
        </p:spPr>
        <p:txBody>
          <a:bodyPr>
            <a:noAutofit/>
          </a:bodyPr>
          <a:lstStyle/>
          <a:p>
            <a:r>
              <a:rPr lang="en-US" altLang="zh-TW" sz="5000" dirty="0">
                <a:solidFill>
                  <a:srgbClr val="4F271C"/>
                </a:solidFill>
                <a:effectLst/>
              </a:rPr>
              <a:t>Holiday</a:t>
            </a:r>
            <a:endParaRPr lang="zh-TW" altLang="en-US" sz="5000" dirty="0">
              <a:solidFill>
                <a:srgbClr val="4F271C"/>
              </a:solidFill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396044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ES" altLang="zh-TW" sz="2600" b="1" dirty="0">
                <a:solidFill>
                  <a:srgbClr val="000000"/>
                </a:solidFill>
                <a:latin typeface="Comic Sans MS"/>
                <a:cs typeface="Times New Roman"/>
              </a:rPr>
              <a:t>Encuentro International de Mariachi y la Charreria</a:t>
            </a:r>
            <a:r>
              <a:rPr lang="zh-TW" altLang="en-US" sz="26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：</a:t>
            </a:r>
            <a:endParaRPr lang="en-US" altLang="zh-TW" sz="2600" b="1" dirty="0" smtClean="0">
              <a:solidFill>
                <a:srgbClr val="000000"/>
              </a:solidFill>
              <a:latin typeface="Comic Sans MS"/>
              <a:cs typeface="Times New Roman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TW" altLang="en-US" sz="43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      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the end of August</a:t>
            </a:r>
            <a:r>
              <a:rPr lang="zh-TW" altLang="en-US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～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the first of September</a:t>
            </a:r>
          </a:p>
          <a:p>
            <a:pPr marL="0">
              <a:spcBef>
                <a:spcPts val="0"/>
              </a:spcBef>
              <a:tabLst>
                <a:tab pos="1889125" algn="l"/>
              </a:tabLst>
            </a:pPr>
            <a:r>
              <a:rPr lang="en-US" altLang="zh-TW" sz="26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Independence </a:t>
            </a:r>
            <a:r>
              <a:rPr lang="en-US" altLang="zh-TW" sz="2600" b="1" dirty="0">
                <a:solidFill>
                  <a:srgbClr val="000000"/>
                </a:solidFill>
                <a:latin typeface="Comic Sans MS"/>
                <a:cs typeface="Times New Roman"/>
              </a:rPr>
              <a:t>Day</a:t>
            </a:r>
            <a:r>
              <a:rPr lang="zh-TW" altLang="en-US" sz="2600" b="1" dirty="0">
                <a:solidFill>
                  <a:srgbClr val="000000"/>
                </a:solidFill>
                <a:latin typeface="Comic Sans MS"/>
                <a:cs typeface="Times New Roman"/>
              </a:rPr>
              <a:t>：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9/15</a:t>
            </a:r>
          </a:p>
          <a:p>
            <a:pPr marL="0">
              <a:spcBef>
                <a:spcPts val="0"/>
              </a:spcBef>
              <a:tabLst>
                <a:tab pos="1889125" algn="l"/>
              </a:tabLst>
            </a:pPr>
            <a:r>
              <a:rPr lang="en-US" altLang="zh-TW" sz="26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Day </a:t>
            </a:r>
            <a:r>
              <a:rPr lang="en-US" altLang="zh-TW" sz="2600" b="1" dirty="0">
                <a:solidFill>
                  <a:srgbClr val="000000"/>
                </a:solidFill>
                <a:latin typeface="Comic Sans MS"/>
                <a:cs typeface="Times New Roman"/>
              </a:rPr>
              <a:t>of the Dead</a:t>
            </a:r>
            <a:r>
              <a:rPr lang="zh-TW" altLang="en-US" sz="2600" b="1" dirty="0">
                <a:solidFill>
                  <a:srgbClr val="000000"/>
                </a:solidFill>
                <a:latin typeface="Comic Sans MS"/>
                <a:cs typeface="Times New Roman"/>
              </a:rPr>
              <a:t>：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11/1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、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11/2</a:t>
            </a:r>
          </a:p>
          <a:p>
            <a:pPr marL="0">
              <a:spcBef>
                <a:spcPts val="0"/>
              </a:spcBef>
              <a:tabLst>
                <a:tab pos="1889125" algn="l"/>
              </a:tabLst>
            </a:pPr>
            <a:r>
              <a:rPr lang="en-US" altLang="zh-TW" sz="2400" b="1" dirty="0" smtClean="0">
                <a:solidFill>
                  <a:srgbClr val="000000"/>
                </a:solidFill>
                <a:latin typeface="Comic Sans MS"/>
                <a:cs typeface="Times New Roman"/>
              </a:rPr>
              <a:t>Day </a:t>
            </a:r>
            <a:r>
              <a:rPr lang="en-US" altLang="zh-TW" sz="2400" b="1" dirty="0">
                <a:solidFill>
                  <a:srgbClr val="000000"/>
                </a:solidFill>
                <a:latin typeface="Comic Sans MS"/>
                <a:cs typeface="Times New Roman"/>
              </a:rPr>
              <a:t>of Our Lady of Guadalupe</a:t>
            </a:r>
            <a:r>
              <a:rPr lang="zh-TW" altLang="en-US" sz="2400" b="1" dirty="0">
                <a:solidFill>
                  <a:srgbClr val="000000"/>
                </a:solidFill>
                <a:latin typeface="Comic Sans MS"/>
                <a:cs typeface="Times New Roman"/>
              </a:rPr>
              <a:t>：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12/12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5733" y="3875938"/>
            <a:ext cx="4888126" cy="280737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5744" y="3608917"/>
            <a:ext cx="4878888" cy="320548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2900984"/>
            <a:ext cx="2160240" cy="381955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8546" y="3682900"/>
            <a:ext cx="4762500" cy="30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868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1808820"/>
            <a:ext cx="9144000" cy="3240360"/>
          </a:xfrm>
          <a:solidFill>
            <a:schemeClr val="bg1">
              <a:alpha val="80000"/>
            </a:schemeClr>
          </a:solidFill>
        </p:spPr>
        <p:txBody>
          <a:bodyPr anchor="ctr">
            <a:noAutofit/>
          </a:bodyPr>
          <a:lstStyle/>
          <a:p>
            <a:pPr algn="ctr"/>
            <a:r>
              <a:rPr lang="en-US" altLang="zh-TW" sz="10000" b="1" cap="none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Mexico of the </a:t>
            </a:r>
            <a:r>
              <a:rPr lang="en-US" altLang="zh-TW" sz="10000" b="1" cap="none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Economic</a:t>
            </a:r>
            <a:endParaRPr lang="zh-TW" altLang="en-US" sz="10000" b="1" cap="none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435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9696" y="358552"/>
            <a:ext cx="8686800" cy="91020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 sz="5000" dirty="0">
                <a:effectLst/>
                <a:latin typeface="Segoe Print" panose="02000600000000000000" pitchFamily="2" charset="0"/>
              </a:rPr>
              <a:t>Mexico Economy</a:t>
            </a:r>
            <a:endParaRPr lang="zh-TW" altLang="en-US" sz="5000" dirty="0">
              <a:effectLst/>
              <a:latin typeface="Segoe Print" panose="02000600000000000000" pitchFamily="2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TW" sz="3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</a:t>
            </a:r>
            <a:r>
              <a:rPr lang="en-US" altLang="zh-TW" sz="3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eveloping countries</a:t>
            </a:r>
          </a:p>
          <a:p>
            <a:pPr marL="0" indent="0" algn="l">
              <a:buNone/>
            </a:pPr>
            <a:endParaRPr lang="en-US" altLang="zh-TW" sz="3000" dirty="0" smtClean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l"/>
            <a:r>
              <a:rPr lang="en-US" altLang="zh-TW" sz="3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Own modern industry and agriculture</a:t>
            </a:r>
          </a:p>
          <a:p>
            <a:pPr algn="l"/>
            <a:endParaRPr lang="en-US" altLang="zh-TW" sz="3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l"/>
            <a:r>
              <a:rPr lang="en-US" altLang="zh-TW" sz="3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</a:t>
            </a:r>
            <a:r>
              <a:rPr lang="en-US" altLang="zh-TW" sz="3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evelop its consumer markets in America</a:t>
            </a:r>
          </a:p>
          <a:p>
            <a:pPr algn="l"/>
            <a:endParaRPr lang="en-US" altLang="zh-TW" sz="3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l"/>
            <a:r>
              <a:rPr lang="en-US" altLang="zh-TW" sz="3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Join NAFTA   (</a:t>
            </a:r>
            <a:r>
              <a:rPr lang="en-US" altLang="zh-TW" sz="22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North American Free Trade Agreement</a:t>
            </a:r>
            <a:r>
              <a:rPr lang="en-US" altLang="zh-TW" sz="3000" dirty="0" smtClean="0">
                <a:solidFill>
                  <a:schemeClr val="tx1"/>
                </a:solidFill>
                <a:latin typeface="Arial Rounded MT Bold" panose="020F0704030504030204" pitchFamily="34" charset="0"/>
              </a:rPr>
              <a:t>)</a:t>
            </a:r>
            <a:endParaRPr lang="en-US" altLang="zh-TW" sz="3000" dirty="0" smtClean="0">
              <a:latin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144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93610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 sz="5000" dirty="0" smtClean="0">
                <a:effectLst/>
                <a:latin typeface="Segoe Print" panose="02000600000000000000" pitchFamily="2" charset="0"/>
              </a:rPr>
              <a:t>Mexico Industry</a:t>
            </a:r>
            <a:endParaRPr lang="zh-TW" altLang="en-US" sz="5000" dirty="0">
              <a:effectLst/>
              <a:latin typeface="Franklin Gothic Demi" panose="020B07030201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r>
              <a:rPr lang="en-US" altLang="zh-TW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Petroleum industry</a:t>
            </a:r>
            <a:r>
              <a:rPr lang="zh-TW" altLang="en-US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：</a:t>
            </a:r>
            <a:endParaRPr lang="en-US" altLang="zh-TW" dirty="0" smtClean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lvl="2"/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The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ninth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biggest crude oil hoard in the world</a:t>
            </a:r>
          </a:p>
          <a:p>
            <a:r>
              <a:rPr lang="en-US" altLang="zh-TW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Leading </a:t>
            </a:r>
            <a:r>
              <a:rPr lang="en-US" altLang="zh-TW" dirty="0">
                <a:solidFill>
                  <a:prstClr val="black"/>
                </a:solidFill>
                <a:latin typeface="Arial Rounded MT Bold" panose="020F0704030504030204" pitchFamily="34" charset="0"/>
              </a:rPr>
              <a:t>company</a:t>
            </a:r>
            <a:r>
              <a:rPr lang="zh-TW" altLang="en-US" dirty="0">
                <a:solidFill>
                  <a:prstClr val="black"/>
                </a:solidFill>
                <a:latin typeface="Arial Rounded MT Bold" panose="020F0704030504030204" pitchFamily="34" charset="0"/>
              </a:rPr>
              <a:t>：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PEMEX</a:t>
            </a:r>
            <a:endParaRPr lang="en-US" altLang="zh-TW" sz="2500" kern="100" dirty="0">
              <a:solidFill>
                <a:schemeClr val="accent4">
                  <a:lumMod val="75000"/>
                </a:schemeClr>
              </a:solidFill>
              <a:latin typeface="Comic Sans MS"/>
              <a:cs typeface="Times New Roman"/>
            </a:endParaRPr>
          </a:p>
          <a:p>
            <a:r>
              <a:rPr lang="en-US" altLang="zh-TW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Automobile and manufacturing industry</a:t>
            </a:r>
          </a:p>
          <a:p>
            <a:pPr marL="1085850" lvl="2" indent="-285750"/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The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seventh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biggest manufacturer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and exporter in the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world</a:t>
            </a:r>
          </a:p>
          <a:p>
            <a:pPr marL="1085850" lvl="2" indent="-285750"/>
            <a:endParaRPr lang="en-US" altLang="zh-TW" sz="2500" kern="100" dirty="0" smtClean="0">
              <a:solidFill>
                <a:schemeClr val="accent4">
                  <a:lumMod val="75000"/>
                </a:schemeClr>
              </a:solidFill>
              <a:latin typeface="Comic Sans MS"/>
              <a:cs typeface="Times New Roman"/>
            </a:endParaRPr>
          </a:p>
          <a:p>
            <a:pPr marL="1085850" lvl="2" indent="-285750"/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M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ore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and more multinational corporation invest automobile 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industry</a:t>
            </a:r>
            <a:endParaRPr lang="en-US" altLang="zh-TW" sz="2500" kern="100" dirty="0">
              <a:solidFill>
                <a:schemeClr val="accent4">
                  <a:lumMod val="75000"/>
                </a:schemeClr>
              </a:solidFill>
              <a:latin typeface="Comic Sans MS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921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304800" y="332656"/>
            <a:ext cx="8686800" cy="93610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TW" sz="5000" dirty="0" smtClean="0">
                <a:effectLst/>
                <a:latin typeface="Segoe Print" panose="02000600000000000000" pitchFamily="2" charset="0"/>
              </a:rPr>
              <a:t>Mexico Industry</a:t>
            </a:r>
            <a:endParaRPr lang="zh-TW" altLang="en-US" sz="5000" dirty="0">
              <a:effectLst/>
              <a:latin typeface="Franklin Gothic Demi" panose="020B07030201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/>
          <a:lstStyle/>
          <a:p>
            <a:r>
              <a:rPr lang="en-US" altLang="zh-TW" dirty="0">
                <a:solidFill>
                  <a:prstClr val="black"/>
                </a:solidFill>
                <a:latin typeface="Arial Rounded MT Bold" panose="020F0704030504030204" pitchFamily="34" charset="0"/>
              </a:rPr>
              <a:t> Mining </a:t>
            </a:r>
            <a:r>
              <a:rPr lang="en-US" altLang="zh-TW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industry</a:t>
            </a:r>
            <a:r>
              <a:rPr lang="zh-TW" altLang="en-US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：</a:t>
            </a:r>
            <a:endParaRPr lang="en-US" altLang="zh-TW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lvl="2"/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I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mportant</a:t>
            </a:r>
            <a:r>
              <a:rPr lang="zh-TW" altLang="en-US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mineral-production country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in the world</a:t>
            </a:r>
          </a:p>
          <a:p>
            <a:pPr lvl="2"/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Gold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yield ranked 7th in the world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3145139"/>
            <a:ext cx="6523373" cy="28803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Left"/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xmlns="" val="395986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sz="4800" spc="-500" dirty="0" smtClean="0">
                <a:effectLst/>
                <a:latin typeface="Segoe Print" panose="02000600000000000000" pitchFamily="2" charset="0"/>
              </a:rPr>
              <a:t>Mexico </a:t>
            </a:r>
            <a:r>
              <a:rPr lang="zh-TW" altLang="en-US" sz="4800" spc="-500" dirty="0" smtClean="0">
                <a:effectLst/>
                <a:latin typeface="Segoe Print" panose="02000600000000000000" pitchFamily="2" charset="0"/>
              </a:rPr>
              <a:t> </a:t>
            </a:r>
            <a:r>
              <a:rPr lang="en-US" altLang="zh-TW" sz="4800" spc="-500" dirty="0" smtClean="0">
                <a:effectLst/>
                <a:latin typeface="Segoe Print" panose="02000600000000000000" pitchFamily="2" charset="0"/>
              </a:rPr>
              <a:t>agriculture</a:t>
            </a:r>
            <a:endParaRPr lang="zh-TW" altLang="en-US" sz="4800" spc="-500" dirty="0">
              <a:effectLst/>
              <a:latin typeface="Franklin Gothic Demi" panose="020B0703020102020204" pitchFamily="34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328592"/>
          </a:xfrm>
        </p:spPr>
        <p:txBody>
          <a:bodyPr>
            <a:normAutofit/>
          </a:bodyPr>
          <a:lstStyle/>
          <a:p>
            <a:r>
              <a:rPr lang="en-US" altLang="zh-TW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Primary productions</a:t>
            </a:r>
            <a:r>
              <a:rPr lang="zh-TW" altLang="en-US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：</a:t>
            </a:r>
            <a:endParaRPr lang="en-US" altLang="zh-TW" sz="3000" dirty="0" smtClean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lvl="2"/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Green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peppers </a:t>
            </a:r>
          </a:p>
          <a:p>
            <a:pPr lvl="2"/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Corns</a:t>
            </a:r>
            <a:endParaRPr lang="en-US" altLang="zh-TW" sz="2500" kern="100" dirty="0">
              <a:solidFill>
                <a:schemeClr val="accent4">
                  <a:lumMod val="75000"/>
                </a:schemeClr>
              </a:solidFill>
              <a:latin typeface="Comic Sans MS"/>
              <a:cs typeface="Times New Roman"/>
            </a:endParaRPr>
          </a:p>
          <a:p>
            <a:pPr lvl="2"/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Beans</a:t>
            </a:r>
            <a:endParaRPr lang="en-US" altLang="zh-TW" sz="2500" kern="100" dirty="0">
              <a:solidFill>
                <a:schemeClr val="accent4">
                  <a:lumMod val="75000"/>
                </a:schemeClr>
              </a:solidFill>
              <a:latin typeface="Comic Sans MS"/>
              <a:cs typeface="Times New Roman"/>
            </a:endParaRPr>
          </a:p>
          <a:p>
            <a:pPr marL="0" indent="0">
              <a:buNone/>
            </a:pPr>
            <a:endParaRPr lang="en-US" altLang="zh-TW" dirty="0">
              <a:latin typeface="Arial Rounded MT Bold" panose="020F0704030504030204" pitchFamily="34" charset="0"/>
            </a:endParaRPr>
          </a:p>
          <a:p>
            <a:r>
              <a:rPr lang="en-US" altLang="zh-TW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NAFTA</a:t>
            </a:r>
            <a:r>
              <a:rPr lang="zh-TW" altLang="en-US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：</a:t>
            </a:r>
            <a:endParaRPr lang="en-US" altLang="zh-TW" sz="3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lvl="2"/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A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ffects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agriculture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in Mexico</a:t>
            </a:r>
          </a:p>
          <a:p>
            <a:pPr lvl="2"/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C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orn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prices dramatically decrease</a:t>
            </a:r>
          </a:p>
          <a:p>
            <a:pPr lvl="2"/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M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embership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：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Canada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、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Mexico</a:t>
            </a:r>
            <a:r>
              <a:rPr lang="zh-TW" altLang="en-US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、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United States</a:t>
            </a:r>
          </a:p>
          <a:p>
            <a:pPr lvl="2"/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T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he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agreement came into force on January 1, 1994</a:t>
            </a:r>
          </a:p>
          <a:p>
            <a:pPr marL="0" indent="0">
              <a:buNone/>
            </a:pPr>
            <a:endParaRPr lang="zh-TW" altLang="en-US" sz="2400" dirty="0">
              <a:latin typeface="Arial Rounded MT Bold" panose="020F0704030504030204" pitchFamily="34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2060317"/>
            <a:ext cx="1589753" cy="11932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46" t="3270" r="10802" b="5302"/>
          <a:stretch/>
        </p:blipFill>
        <p:spPr>
          <a:xfrm>
            <a:off x="5508104" y="2756404"/>
            <a:ext cx="1240765" cy="14741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2073" y="2060317"/>
            <a:ext cx="998998" cy="12545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5941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3312368"/>
          </a:xfrm>
          <a:solidFill>
            <a:schemeClr val="bg1">
              <a:alpha val="76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altLang="zh-TW" sz="10000" b="1" cap="none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Representative</a:t>
            </a:r>
            <a:r>
              <a:rPr lang="zh-TW" altLang="en-US" sz="10000" b="1" cap="none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altLang="zh-TW" sz="10000" b="1" cap="none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Company</a:t>
            </a:r>
            <a:endParaRPr lang="zh-TW" altLang="en-US" sz="10000" b="1" cap="none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6048672" cy="936104"/>
          </a:xfrm>
        </p:spPr>
        <p:txBody>
          <a:bodyPr>
            <a:normAutofit/>
          </a:bodyPr>
          <a:lstStyle/>
          <a:p>
            <a:r>
              <a:rPr lang="en-US" altLang="zh-TW" sz="5000" dirty="0" smtClean="0">
                <a:effectLst/>
              </a:rPr>
              <a:t>PEMEX</a:t>
            </a:r>
            <a:endParaRPr lang="zh-TW" altLang="en-US" sz="5000" dirty="0"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700808"/>
            <a:ext cx="8748464" cy="4608512"/>
          </a:xfrm>
        </p:spPr>
        <p:txBody>
          <a:bodyPr>
            <a:normAutofit/>
          </a:bodyPr>
          <a:lstStyle/>
          <a:p>
            <a:r>
              <a:rPr lang="en-US" altLang="zh-TW" sz="3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Formed time :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May, 18 , 1938</a:t>
            </a:r>
          </a:p>
          <a:p>
            <a:r>
              <a:rPr lang="en-US" altLang="zh-TW" sz="3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President :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Emilio </a:t>
            </a:r>
            <a:r>
              <a:rPr lang="en-US" altLang="zh-TW" sz="2500" kern="100" dirty="0" err="1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Lozoya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Austin</a:t>
            </a:r>
            <a:r>
              <a:rPr lang="en-US" altLang="zh-TW" sz="2800" dirty="0" smtClean="0"/>
              <a:t> </a:t>
            </a:r>
          </a:p>
          <a:p>
            <a:r>
              <a:rPr lang="en-US" altLang="zh-TW" sz="3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Location :</a:t>
            </a:r>
            <a:r>
              <a:rPr lang="en-US" altLang="zh-TW" sz="3600" dirty="0" smtClean="0"/>
              <a:t>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Mexico City, Mexico</a:t>
            </a:r>
          </a:p>
          <a:p>
            <a:r>
              <a:rPr lang="en-US" altLang="zh-TW" sz="3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Major products </a:t>
            </a:r>
            <a:r>
              <a:rPr lang="en-US" altLang="zh-TW" sz="38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: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Petrochemical products</a:t>
            </a:r>
          </a:p>
          <a:p>
            <a:pPr>
              <a:buNone/>
            </a:pPr>
            <a:endParaRPr lang="en-US" altLang="zh-TW" sz="2800" dirty="0" smtClean="0"/>
          </a:p>
          <a:p>
            <a:pPr>
              <a:buNone/>
            </a:pPr>
            <a:r>
              <a:rPr lang="en-US" altLang="zh-TW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★</a:t>
            </a:r>
            <a:r>
              <a:rPr lang="zh-TW" altLang="en-US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Within </a:t>
            </a:r>
            <a:r>
              <a:rPr lang="en-US" altLang="zh-TW" sz="3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the top ten </a:t>
            </a:r>
            <a:r>
              <a:rPr lang="en-US" altLang="zh-TW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Petrochemical</a:t>
            </a:r>
            <a:r>
              <a:rPr lang="zh-TW" altLang="en-US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TW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companies</a:t>
            </a:r>
            <a:endParaRPr lang="en-US" altLang="zh-TW" sz="3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圖片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8200" y="1772816"/>
            <a:ext cx="2448272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252536" y="332656"/>
            <a:ext cx="8686800" cy="1368152"/>
          </a:xfrm>
        </p:spPr>
        <p:txBody>
          <a:bodyPr>
            <a:noAutofit/>
          </a:bodyPr>
          <a:lstStyle/>
          <a:p>
            <a:pPr algn="ctr"/>
            <a:r>
              <a:rPr lang="en-US" altLang="zh-TW" sz="5000" dirty="0" smtClean="0">
                <a:effectLst/>
              </a:rPr>
              <a:t>Relevant things </a:t>
            </a:r>
            <a:br>
              <a:rPr lang="en-US" altLang="zh-TW" sz="5000" dirty="0" smtClean="0">
                <a:effectLst/>
              </a:rPr>
            </a:br>
            <a:r>
              <a:rPr lang="en-US" altLang="zh-TW" sz="5000" dirty="0" smtClean="0">
                <a:effectLst/>
              </a:rPr>
              <a:t>about PEMEX</a:t>
            </a:r>
            <a:endParaRPr lang="zh-TW" altLang="en-US" sz="5000" dirty="0"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endParaRPr lang="en-US" altLang="zh-TW" dirty="0" smtClean="0"/>
          </a:p>
          <a:p>
            <a:pPr marL="57150" indent="-457200"/>
            <a:r>
              <a:rPr lang="en-US" altLang="zh-TW" sz="3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The number of employee</a:t>
            </a:r>
            <a:r>
              <a:rPr lang="zh-TW" altLang="zh-TW" sz="3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：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138,215</a:t>
            </a:r>
          </a:p>
          <a:p>
            <a:pPr marL="57150" indent="-457200"/>
            <a:r>
              <a:rPr lang="en-US" altLang="zh-TW" sz="3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The number of offices : </a:t>
            </a:r>
            <a:endParaRPr lang="en-US" altLang="zh-TW" sz="3000" dirty="0" smtClean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857250" lvl="2" indent="-457200"/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F</a:t>
            </a:r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our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independent subsidiaries</a:t>
            </a:r>
          </a:p>
          <a:p>
            <a:r>
              <a:rPr lang="en-US" altLang="zh-TW" sz="3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Future plans </a:t>
            </a:r>
            <a:r>
              <a:rPr lang="en-US" altLang="zh-TW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:</a:t>
            </a:r>
          </a:p>
          <a:p>
            <a:pPr marL="620713" lvl="2"/>
            <a:r>
              <a:rPr lang="en-US" altLang="zh-TW" sz="25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PEMEX will cooperate with </a:t>
            </a:r>
            <a:r>
              <a:rPr lang="en-US" altLang="zh-TW" sz="2500" kern="100" dirty="0" err="1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Oilbank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company </a:t>
            </a:r>
          </a:p>
          <a:p>
            <a:r>
              <a:rPr lang="en-US" altLang="zh-TW" sz="3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Current news</a:t>
            </a:r>
            <a:r>
              <a:rPr lang="zh-TW" altLang="zh-TW" sz="3000" dirty="0" smtClean="0">
                <a:solidFill>
                  <a:prstClr val="black"/>
                </a:solidFill>
                <a:latin typeface="Arial Rounded MT Bold" panose="020F0704030504030204" pitchFamily="34" charset="0"/>
              </a:rPr>
              <a:t>：</a:t>
            </a:r>
            <a:endParaRPr lang="en-US" altLang="zh-TW" sz="3000" dirty="0" smtClean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620713" lvl="2"/>
            <a:r>
              <a:rPr lang="en-US" altLang="zh-TW" sz="2500" kern="100" dirty="0" smtClean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PEMEX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exploded in 2013 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  <a:sym typeface="Wingdings"/>
              </a:rPr>
              <a:t></a:t>
            </a:r>
            <a:r>
              <a:rPr lang="en-US" altLang="zh-TW" sz="2500" kern="100" dirty="0">
                <a:solidFill>
                  <a:schemeClr val="accent4">
                    <a:lumMod val="75000"/>
                  </a:schemeClr>
                </a:solidFill>
                <a:latin typeface="Comic Sans MS"/>
                <a:cs typeface="Times New Roman"/>
              </a:rPr>
              <a:t> 14 people died and 80 people hurt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0" y="1727076"/>
            <a:ext cx="9144000" cy="3403848"/>
          </a:xfrm>
          <a:solidFill>
            <a:schemeClr val="bg1">
              <a:alpha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altLang="zh-TW" sz="10000" b="1" cap="none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Q&amp;A</a:t>
            </a:r>
            <a:endParaRPr lang="zh-TW" altLang="en-US" sz="10000" b="1" cap="none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403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標題 3"/>
          <p:cNvSpPr txBox="1">
            <a:spLocks/>
          </p:cNvSpPr>
          <p:nvPr/>
        </p:nvSpPr>
        <p:spPr>
          <a:xfrm>
            <a:off x="0" y="1727076"/>
            <a:ext cx="9144000" cy="340384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10000" b="1" cap="none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Thanking for listening</a:t>
            </a:r>
            <a:endParaRPr lang="zh-TW" altLang="en-US" sz="10000" b="1" cap="none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228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06e481ae7c58f9390f92dbceea1113dc418b98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旅程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</TotalTime>
  <Words>377</Words>
  <Application>Microsoft Office PowerPoint</Application>
  <PresentationFormat>如螢幕大小 (4:3)</PresentationFormat>
  <Paragraphs>144</Paragraphs>
  <Slides>22</Slides>
  <Notes>22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23" baseType="lpstr">
      <vt:lpstr>旅程</vt:lpstr>
      <vt:lpstr>Mexico</vt:lpstr>
      <vt:lpstr>Outline</vt:lpstr>
      <vt:lpstr>Mexico Overview</vt:lpstr>
      <vt:lpstr>Mexico overview</vt:lpstr>
      <vt:lpstr>Mexico overview</vt:lpstr>
      <vt:lpstr>Mexico overview</vt:lpstr>
      <vt:lpstr>Currency</vt:lpstr>
      <vt:lpstr>Education  System</vt:lpstr>
      <vt:lpstr>Politics</vt:lpstr>
      <vt:lpstr>Culture</vt:lpstr>
      <vt:lpstr>Culture</vt:lpstr>
      <vt:lpstr>Holiday</vt:lpstr>
      <vt:lpstr>Mexico of the Economic</vt:lpstr>
      <vt:lpstr>Mexico Economy</vt:lpstr>
      <vt:lpstr>Mexico Industry</vt:lpstr>
      <vt:lpstr>Mexico Industry</vt:lpstr>
      <vt:lpstr>Mexico  agriculture</vt:lpstr>
      <vt:lpstr>Representative Company</vt:lpstr>
      <vt:lpstr>PEMEX</vt:lpstr>
      <vt:lpstr>Relevant things  about PEMEX</vt:lpstr>
      <vt:lpstr>Q&amp;A</vt:lpstr>
      <vt:lpstr>投影片 22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Shu-Li Lai</cp:lastModifiedBy>
  <cp:revision>22</cp:revision>
  <dcterms:created xsi:type="dcterms:W3CDTF">2015-05-06T13:59:59Z</dcterms:created>
  <dcterms:modified xsi:type="dcterms:W3CDTF">2015-05-18T15:47:08Z</dcterms:modified>
</cp:coreProperties>
</file>