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24"/>
  </p:notesMasterIdLst>
  <p:sldIdLst>
    <p:sldId id="270" r:id="rId3"/>
    <p:sldId id="265" r:id="rId4"/>
    <p:sldId id="266" r:id="rId5"/>
    <p:sldId id="295" r:id="rId6"/>
    <p:sldId id="296" r:id="rId7"/>
    <p:sldId id="272" r:id="rId8"/>
    <p:sldId id="278" r:id="rId9"/>
    <p:sldId id="291" r:id="rId10"/>
    <p:sldId id="298" r:id="rId11"/>
    <p:sldId id="299" r:id="rId12"/>
    <p:sldId id="300" r:id="rId13"/>
    <p:sldId id="301" r:id="rId14"/>
    <p:sldId id="292" r:id="rId15"/>
    <p:sldId id="276" r:id="rId16"/>
    <p:sldId id="285" r:id="rId17"/>
    <p:sldId id="293" r:id="rId18"/>
    <p:sldId id="286" r:id="rId19"/>
    <p:sldId id="294" r:id="rId20"/>
    <p:sldId id="280" r:id="rId21"/>
    <p:sldId id="290" r:id="rId22"/>
    <p:sldId id="271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200"/>
    <a:srgbClr val="F6FEDC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A19AE-BC5F-4353-A8D6-D3A0FE3B6D98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E65F8-837A-4755-B189-9640B705C4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947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8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724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434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942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351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222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72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303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124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105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997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260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852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513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138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563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E65F8-837A-4755-B189-9640B705C4A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67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C76CD-A239-45F5-8F68-77A7867A4988}" type="datetimeFigureOut">
              <a:rPr lang="zh-TW" altLang="en-US" smtClean="0"/>
              <a:t>2019/03/27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D04-BBA4-47E4-981A-D748B95C03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955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20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53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18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647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09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86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3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2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390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043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828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2019/3/27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6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ted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ted.com/talks/emily_esfahani_smith_there_s_more_to_life_than_being_happy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hyperlink" Target="https://www.ted.com/talks/emily_esfahani_smith_there_s_more_to_life_than_being_happy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D8f0h4_WwQ" TargetMode="External"/><Relationship Id="rId6" Type="http://schemas.openxmlformats.org/officeDocument/2006/relationships/hyperlink" Target="https://www.youtube.com/watch?v=wD8f0h4_WwQ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about/our-organization/history-of-ted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D2B24F38-3A50-4077-BD3B-3FFAAF0643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9777"/>
            <a:ext cx="5041402" cy="5041402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xmlns="" id="{4A93907E-99DB-4CE8-BBB5-41DF4263341F}"/>
              </a:ext>
            </a:extLst>
          </p:cNvPr>
          <p:cNvSpPr/>
          <p:nvPr/>
        </p:nvSpPr>
        <p:spPr>
          <a:xfrm>
            <a:off x="5477289" y="1288774"/>
            <a:ext cx="4280452" cy="42804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BB50E48-4930-4D14-A5D6-6C9D4C7F98BE}"/>
              </a:ext>
            </a:extLst>
          </p:cNvPr>
          <p:cNvSpPr txBox="1"/>
          <p:nvPr/>
        </p:nvSpPr>
        <p:spPr>
          <a:xfrm>
            <a:off x="5711695" y="3368720"/>
            <a:ext cx="36348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Language Learning</a:t>
            </a:r>
            <a:endParaRPr lang="zh-CN" altLang="en-US" sz="44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6C27B29-F3E1-4AE5-93C2-34526B8C3377}"/>
              </a:ext>
            </a:extLst>
          </p:cNvPr>
          <p:cNvSpPr txBox="1"/>
          <p:nvPr/>
        </p:nvSpPr>
        <p:spPr>
          <a:xfrm>
            <a:off x="6212997" y="2734260"/>
            <a:ext cx="2961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&amp;</a:t>
            </a:r>
            <a:endParaRPr lang="zh-CN" altLang="en-US" sz="36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4ACDC96-2809-4F57-9B7D-564CBE584F1F}"/>
              </a:ext>
            </a:extLst>
          </p:cNvPr>
          <p:cNvSpPr txBox="1"/>
          <p:nvPr/>
        </p:nvSpPr>
        <p:spPr>
          <a:xfrm>
            <a:off x="6136732" y="1915056"/>
            <a:ext cx="30378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TED Talk</a:t>
            </a:r>
            <a:endParaRPr lang="zh-CN" altLang="en-US" sz="44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A977F85-A946-4FBC-8F5A-A51402017F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9757741" y="-247650"/>
            <a:ext cx="2642654" cy="2101833"/>
          </a:xfrm>
          <a:prstGeom prst="rect">
            <a:avLst/>
          </a:prstGeom>
        </p:spPr>
      </p:pic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97BB0AD7-9081-414B-ACBE-E8489E3D10F1}"/>
              </a:ext>
            </a:extLst>
          </p:cNvPr>
          <p:cNvSpPr/>
          <p:nvPr/>
        </p:nvSpPr>
        <p:spPr>
          <a:xfrm>
            <a:off x="5201270" y="1012756"/>
            <a:ext cx="4832488" cy="4832488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420F89B-F2A3-45F0-8ECC-FDF01BD8A912}"/>
              </a:ext>
            </a:extLst>
          </p:cNvPr>
          <p:cNvSpPr txBox="1"/>
          <p:nvPr/>
        </p:nvSpPr>
        <p:spPr>
          <a:xfrm>
            <a:off x="9691599" y="4937047"/>
            <a:ext cx="27087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商務二乙</a:t>
            </a:r>
            <a:endParaRPr lang="en-US" altLang="zh-CN" sz="2000" dirty="0" smtClean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66 </a:t>
            </a:r>
            <a:r>
              <a:rPr lang="zh-TW" altLang="en-US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黃愉靖 </a:t>
            </a:r>
            <a:r>
              <a:rPr lang="en-US" altLang="zh-TW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Joyce</a:t>
            </a:r>
          </a:p>
          <a:p>
            <a:r>
              <a:rPr lang="en-US" altLang="zh-TW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70</a:t>
            </a:r>
            <a:r>
              <a:rPr lang="zh-TW" altLang="en-US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姚佩熲 </a:t>
            </a:r>
            <a:r>
              <a:rPr lang="en-US" altLang="zh-TW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Renee</a:t>
            </a:r>
          </a:p>
          <a:p>
            <a:r>
              <a:rPr lang="en-US" altLang="zh-TW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72</a:t>
            </a:r>
            <a:r>
              <a:rPr lang="zh-TW" altLang="en-US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張芷穎 </a:t>
            </a:r>
            <a:r>
              <a:rPr lang="en-US" altLang="zh-TW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Milly</a:t>
            </a:r>
          </a:p>
          <a:p>
            <a:r>
              <a:rPr lang="en-US" altLang="zh-TW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76</a:t>
            </a:r>
            <a:r>
              <a:rPr lang="zh-TW" altLang="en-US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簡辰芳 </a:t>
            </a:r>
            <a:r>
              <a:rPr lang="en-US" altLang="zh-TW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Nancy</a:t>
            </a:r>
          </a:p>
          <a:p>
            <a:r>
              <a:rPr lang="en-US" altLang="zh-TW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82</a:t>
            </a:r>
            <a:r>
              <a:rPr lang="zh-TW" altLang="en-US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蘇郁涵 </a:t>
            </a:r>
            <a:r>
              <a:rPr lang="en-US" altLang="zh-TW" sz="2000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Hannah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6788816" y="4829678"/>
            <a:ext cx="2626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lin Sans FB Demi" panose="020E0802020502020306" pitchFamily="34" charset="0"/>
              </a:rPr>
              <a:t>2019/03/27</a:t>
            </a:r>
            <a:endParaRPr lang="zh-TW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7298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/>
      <p:bldP spid="12" grpId="0" animBg="1"/>
      <p:bldP spid="16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8E00D990-C4E1-442F-A66E-D70CDF2690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0" y="1286933"/>
            <a:ext cx="7004499" cy="557106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3DBFF75B-7E2A-4FE2-A975-C33B63D8AC24}"/>
              </a:ext>
            </a:extLst>
          </p:cNvPr>
          <p:cNvSpPr txBox="1"/>
          <p:nvPr/>
        </p:nvSpPr>
        <p:spPr>
          <a:xfrm flipH="1">
            <a:off x="2038350" y="1286933"/>
            <a:ext cx="3238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2">
                    <a:lumMod val="50000"/>
                  </a:schemeClr>
                </a:solidFill>
              </a:rPr>
              <a:t>OUTLINE</a:t>
            </a:r>
            <a:endParaRPr lang="zh-CN" altLang="en-US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574A90E-6A93-4739-94F9-A797C6CCAE31}"/>
              </a:ext>
            </a:extLst>
          </p:cNvPr>
          <p:cNvSpPr/>
          <p:nvPr/>
        </p:nvSpPr>
        <p:spPr>
          <a:xfrm>
            <a:off x="4294141" y="397755"/>
            <a:ext cx="914401" cy="52322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03BD0807-6841-4B05-B9B7-C38B8D3F8EF8}"/>
              </a:ext>
            </a:extLst>
          </p:cNvPr>
          <p:cNvSpPr txBox="1"/>
          <p:nvPr/>
        </p:nvSpPr>
        <p:spPr>
          <a:xfrm>
            <a:off x="5376639" y="505293"/>
            <a:ext cx="362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It’s origin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999B18AA-4B77-4A94-BAF5-06D999165D0D}"/>
              </a:ext>
            </a:extLst>
          </p:cNvPr>
          <p:cNvSpPr txBox="1"/>
          <p:nvPr/>
        </p:nvSpPr>
        <p:spPr>
          <a:xfrm>
            <a:off x="4446542" y="397755"/>
            <a:ext cx="628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</a:rPr>
              <a:t>01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ACBC1F7-816C-4FAA-8713-47497224741D}"/>
              </a:ext>
            </a:extLst>
          </p:cNvPr>
          <p:cNvSpPr/>
          <p:nvPr/>
        </p:nvSpPr>
        <p:spPr>
          <a:xfrm>
            <a:off x="4294141" y="982530"/>
            <a:ext cx="914401" cy="15234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5158E2FB-9B49-4572-A06D-6AD6C97DC2E8}"/>
              </a:ext>
            </a:extLst>
          </p:cNvPr>
          <p:cNvSpPr/>
          <p:nvPr/>
        </p:nvSpPr>
        <p:spPr>
          <a:xfrm>
            <a:off x="4826980" y="1475675"/>
            <a:ext cx="914401" cy="52322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B2EB5551-B781-43B9-97B7-EFA4CF5C6F14}"/>
              </a:ext>
            </a:extLst>
          </p:cNvPr>
          <p:cNvSpPr txBox="1"/>
          <p:nvPr/>
        </p:nvSpPr>
        <p:spPr>
          <a:xfrm>
            <a:off x="5909477" y="1583213"/>
            <a:ext cx="5154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What can we find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B05C9EBE-A17D-4A8C-9487-D5F4A4CA5A14}"/>
              </a:ext>
            </a:extLst>
          </p:cNvPr>
          <p:cNvSpPr txBox="1"/>
          <p:nvPr/>
        </p:nvSpPr>
        <p:spPr>
          <a:xfrm>
            <a:off x="4979381" y="1475675"/>
            <a:ext cx="628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</a:rPr>
              <a:t>02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14AE15B0-FF39-4BB7-8736-99F8D95C1D3B}"/>
              </a:ext>
            </a:extLst>
          </p:cNvPr>
          <p:cNvSpPr/>
          <p:nvPr/>
        </p:nvSpPr>
        <p:spPr>
          <a:xfrm>
            <a:off x="4826980" y="2060450"/>
            <a:ext cx="914401" cy="15234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45855CBE-8C9A-4DC0-945A-EE8EF9CA75F0}"/>
              </a:ext>
            </a:extLst>
          </p:cNvPr>
          <p:cNvSpPr/>
          <p:nvPr/>
        </p:nvSpPr>
        <p:spPr>
          <a:xfrm>
            <a:off x="5600999" y="2546895"/>
            <a:ext cx="914401" cy="52322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FE50ABBE-7AC5-4214-98B3-1A1756759D6C}"/>
              </a:ext>
            </a:extLst>
          </p:cNvPr>
          <p:cNvSpPr txBox="1"/>
          <p:nvPr/>
        </p:nvSpPr>
        <p:spPr>
          <a:xfrm>
            <a:off x="6683497" y="2654433"/>
            <a:ext cx="362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How to locate a talk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73D93F6B-4DFC-4A5F-8EBE-69DBA19A45A3}"/>
              </a:ext>
            </a:extLst>
          </p:cNvPr>
          <p:cNvSpPr txBox="1"/>
          <p:nvPr/>
        </p:nvSpPr>
        <p:spPr>
          <a:xfrm>
            <a:off x="5753400" y="2546895"/>
            <a:ext cx="628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</a:rPr>
              <a:t>03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E566EE90-372F-446E-8FC8-5C33F3C76F49}"/>
              </a:ext>
            </a:extLst>
          </p:cNvPr>
          <p:cNvSpPr/>
          <p:nvPr/>
        </p:nvSpPr>
        <p:spPr>
          <a:xfrm>
            <a:off x="5600999" y="3131670"/>
            <a:ext cx="914401" cy="15234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B23C73C3-4CB3-4E1F-836F-805CCB54A417}"/>
              </a:ext>
            </a:extLst>
          </p:cNvPr>
          <p:cNvSpPr/>
          <p:nvPr/>
        </p:nvSpPr>
        <p:spPr>
          <a:xfrm>
            <a:off x="5600999" y="3701779"/>
            <a:ext cx="914401" cy="52322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0A93C007-A9AD-4ADC-B3DB-F39EAB10DFEE}"/>
              </a:ext>
            </a:extLst>
          </p:cNvPr>
          <p:cNvSpPr txBox="1"/>
          <p:nvPr/>
        </p:nvSpPr>
        <p:spPr>
          <a:xfrm>
            <a:off x="6701082" y="3624815"/>
            <a:ext cx="4710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Recommend good talks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C4C5234D-9480-4A20-A5F8-426D7AED3550}"/>
              </a:ext>
            </a:extLst>
          </p:cNvPr>
          <p:cNvSpPr txBox="1"/>
          <p:nvPr/>
        </p:nvSpPr>
        <p:spPr>
          <a:xfrm>
            <a:off x="6729658" y="4069563"/>
            <a:ext cx="3626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-Video Sharing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AF670D33-528A-4F43-A388-A8EA252DA8B8}"/>
              </a:ext>
            </a:extLst>
          </p:cNvPr>
          <p:cNvSpPr txBox="1"/>
          <p:nvPr/>
        </p:nvSpPr>
        <p:spPr>
          <a:xfrm>
            <a:off x="5753400" y="3701779"/>
            <a:ext cx="628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</a:rPr>
              <a:t>04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8346C021-8199-44C9-9290-4B72FB464508}"/>
              </a:ext>
            </a:extLst>
          </p:cNvPr>
          <p:cNvSpPr/>
          <p:nvPr/>
        </p:nvSpPr>
        <p:spPr>
          <a:xfrm>
            <a:off x="5600999" y="4286554"/>
            <a:ext cx="914401" cy="15234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B23C73C3-4CB3-4E1F-836F-805CCB54A417}"/>
              </a:ext>
            </a:extLst>
          </p:cNvPr>
          <p:cNvSpPr/>
          <p:nvPr/>
        </p:nvSpPr>
        <p:spPr>
          <a:xfrm>
            <a:off x="4919439" y="4874075"/>
            <a:ext cx="914401" cy="52322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0">
            <a:extLst>
              <a:ext uri="{FF2B5EF4-FFF2-40B4-BE49-F238E27FC236}">
                <a16:creationId xmlns:a16="http://schemas.microsoft.com/office/drawing/2014/main" xmlns="" id="{AF670D33-528A-4F43-A388-A8EA252DA8B8}"/>
              </a:ext>
            </a:extLst>
          </p:cNvPr>
          <p:cNvSpPr txBox="1"/>
          <p:nvPr/>
        </p:nvSpPr>
        <p:spPr>
          <a:xfrm>
            <a:off x="5071840" y="4874075"/>
            <a:ext cx="628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 smtClean="0">
                <a:solidFill>
                  <a:schemeClr val="bg1"/>
                </a:solidFill>
              </a:rPr>
              <a:t>05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8346C021-8199-44C9-9290-4B72FB464508}"/>
              </a:ext>
            </a:extLst>
          </p:cNvPr>
          <p:cNvSpPr/>
          <p:nvPr/>
        </p:nvSpPr>
        <p:spPr>
          <a:xfrm>
            <a:off x="4919439" y="5458850"/>
            <a:ext cx="914401" cy="15234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28">
            <a:extLst>
              <a:ext uri="{FF2B5EF4-FFF2-40B4-BE49-F238E27FC236}">
                <a16:creationId xmlns:a16="http://schemas.microsoft.com/office/drawing/2014/main" xmlns="" id="{0A93C007-A9AD-4ADC-B3DB-F39EAB10DFEE}"/>
              </a:ext>
            </a:extLst>
          </p:cNvPr>
          <p:cNvSpPr txBox="1"/>
          <p:nvPr/>
        </p:nvSpPr>
        <p:spPr>
          <a:xfrm>
            <a:off x="6019522" y="4940912"/>
            <a:ext cx="4336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Comments on </a:t>
            </a:r>
            <a:r>
              <a:rPr lang="en-US" altLang="zh-TW" sz="28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TED</a:t>
            </a:r>
            <a:r>
              <a:rPr lang="zh-TW" altLang="en-US" sz="28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8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Talk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B23C73C3-4CB3-4E1F-836F-805CCB54A417}"/>
              </a:ext>
            </a:extLst>
          </p:cNvPr>
          <p:cNvSpPr/>
          <p:nvPr/>
        </p:nvSpPr>
        <p:spPr>
          <a:xfrm>
            <a:off x="4394088" y="5966183"/>
            <a:ext cx="914401" cy="52322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30">
            <a:extLst>
              <a:ext uri="{FF2B5EF4-FFF2-40B4-BE49-F238E27FC236}">
                <a16:creationId xmlns:a16="http://schemas.microsoft.com/office/drawing/2014/main" xmlns="" id="{AF670D33-528A-4F43-A388-A8EA252DA8B8}"/>
              </a:ext>
            </a:extLst>
          </p:cNvPr>
          <p:cNvSpPr txBox="1"/>
          <p:nvPr/>
        </p:nvSpPr>
        <p:spPr>
          <a:xfrm>
            <a:off x="4546489" y="5966183"/>
            <a:ext cx="628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 smtClean="0">
                <a:solidFill>
                  <a:schemeClr val="bg1"/>
                </a:solidFill>
              </a:rPr>
              <a:t>06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xmlns="" id="{8346C021-8199-44C9-9290-4B72FB464508}"/>
              </a:ext>
            </a:extLst>
          </p:cNvPr>
          <p:cNvSpPr/>
          <p:nvPr/>
        </p:nvSpPr>
        <p:spPr>
          <a:xfrm>
            <a:off x="4394088" y="6550958"/>
            <a:ext cx="914401" cy="15234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28">
            <a:extLst>
              <a:ext uri="{FF2B5EF4-FFF2-40B4-BE49-F238E27FC236}">
                <a16:creationId xmlns:a16="http://schemas.microsoft.com/office/drawing/2014/main" xmlns="" id="{0A93C007-A9AD-4ADC-B3DB-F39EAB10DFEE}"/>
              </a:ext>
            </a:extLst>
          </p:cNvPr>
          <p:cNvSpPr txBox="1"/>
          <p:nvPr/>
        </p:nvSpPr>
        <p:spPr>
          <a:xfrm>
            <a:off x="5494171" y="6033020"/>
            <a:ext cx="3803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Conclusion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2" name="图片 9">
            <a:extLst>
              <a:ext uri="{FF2B5EF4-FFF2-40B4-BE49-F238E27FC236}">
                <a16:creationId xmlns:a16="http://schemas.microsoft.com/office/drawing/2014/main" xmlns="" id="{FA977F85-A946-4FBC-8F5A-A51402017F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9702577" y="4619706"/>
            <a:ext cx="2350787" cy="186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537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6" grpId="0"/>
      <p:bldP spid="17" grpId="0" animBg="1"/>
      <p:bldP spid="18" grpId="0" animBg="1"/>
      <p:bldP spid="19" grpId="0"/>
      <p:bldP spid="21" grpId="0"/>
      <p:bldP spid="22" grpId="0" animBg="1"/>
      <p:bldP spid="23" grpId="0" animBg="1"/>
      <p:bldP spid="24" grpId="0"/>
      <p:bldP spid="26" grpId="0"/>
      <p:bldP spid="27" grpId="0" animBg="1"/>
      <p:bldP spid="28" grpId="0" animBg="1"/>
      <p:bldP spid="29" grpId="0"/>
      <p:bldP spid="30" grpId="0"/>
      <p:bldP spid="31" grpId="0"/>
      <p:bldP spid="32" grpId="0" animBg="1"/>
      <p:bldP spid="33" grpId="0" animBg="1"/>
      <p:bldP spid="34" grpId="0"/>
      <p:bldP spid="35" grpId="0" animBg="1"/>
      <p:bldP spid="36" grpId="0"/>
      <p:bldP spid="48" grpId="0" animBg="1"/>
      <p:bldP spid="49" grpId="0"/>
      <p:bldP spid="50" grpId="0" animBg="1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C5F5730F-7764-4845-A648-C2A845D6D5BF}"/>
              </a:ext>
            </a:extLst>
          </p:cNvPr>
          <p:cNvSpPr/>
          <p:nvPr/>
        </p:nvSpPr>
        <p:spPr>
          <a:xfrm>
            <a:off x="3955774" y="1288774"/>
            <a:ext cx="4280452" cy="42804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8B9A66C8-1F95-4801-B452-2644098FB15F}"/>
              </a:ext>
            </a:extLst>
          </p:cNvPr>
          <p:cNvSpPr txBox="1"/>
          <p:nvPr/>
        </p:nvSpPr>
        <p:spPr>
          <a:xfrm>
            <a:off x="4471025" y="2629154"/>
            <a:ext cx="32499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b="1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Origin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F48C35A-1B0F-4618-868C-BA43C5BC5DA1}"/>
              </a:ext>
            </a:extLst>
          </p:cNvPr>
          <p:cNvSpPr txBox="1"/>
          <p:nvPr/>
        </p:nvSpPr>
        <p:spPr>
          <a:xfrm>
            <a:off x="4759409" y="3920835"/>
            <a:ext cx="296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Hannah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80C65462-8A92-4D4E-AEA6-D43FB6BCCB7F}"/>
              </a:ext>
            </a:extLst>
          </p:cNvPr>
          <p:cNvSpPr/>
          <p:nvPr/>
        </p:nvSpPr>
        <p:spPr>
          <a:xfrm>
            <a:off x="3679755" y="1012756"/>
            <a:ext cx="4832488" cy="4832488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18DD248-80DB-4CA9-8F05-DDE3CD1AE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4" b="50649"/>
          <a:stretch>
            <a:fillRect/>
          </a:stretch>
        </p:blipFill>
        <p:spPr>
          <a:xfrm rot="957871">
            <a:off x="3347723" y="3617556"/>
            <a:ext cx="3673551" cy="2023910"/>
          </a:xfrm>
          <a:custGeom>
            <a:avLst/>
            <a:gdLst>
              <a:gd name="connsiteX0" fmla="*/ 0 w 3673551"/>
              <a:gd name="connsiteY0" fmla="*/ 0 h 2023910"/>
              <a:gd name="connsiteX1" fmla="*/ 3673551 w 3673551"/>
              <a:gd name="connsiteY1" fmla="*/ 0 h 2023910"/>
              <a:gd name="connsiteX2" fmla="*/ 3673551 w 3673551"/>
              <a:gd name="connsiteY2" fmla="*/ 1648485 h 2023910"/>
              <a:gd name="connsiteX3" fmla="*/ 3502174 w 3673551"/>
              <a:gd name="connsiteY3" fmla="*/ 1748969 h 2023910"/>
              <a:gd name="connsiteX4" fmla="*/ 3047499 w 3673551"/>
              <a:gd name="connsiteY4" fmla="*/ 1930099 h 2023910"/>
              <a:gd name="connsiteX5" fmla="*/ 59875 w 3673551"/>
              <a:gd name="connsiteY5" fmla="*/ 271613 h 2023910"/>
              <a:gd name="connsiteX6" fmla="*/ 3921 w 3673551"/>
              <a:gd name="connsiteY6" fmla="*/ 30663 h 202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3551" h="2023910">
                <a:moveTo>
                  <a:pt x="0" y="0"/>
                </a:moveTo>
                <a:lnTo>
                  <a:pt x="3673551" y="0"/>
                </a:lnTo>
                <a:lnTo>
                  <a:pt x="3673551" y="1648485"/>
                </a:lnTo>
                <a:lnTo>
                  <a:pt x="3502174" y="1748969"/>
                </a:lnTo>
                <a:cubicBezTo>
                  <a:pt x="3359801" y="1823176"/>
                  <a:pt x="3207872" y="1884220"/>
                  <a:pt x="3047499" y="1930099"/>
                </a:cubicBezTo>
                <a:cubicBezTo>
                  <a:pt x="1764511" y="2297130"/>
                  <a:pt x="426906" y="1554601"/>
                  <a:pt x="59875" y="271613"/>
                </a:cubicBezTo>
                <a:cubicBezTo>
                  <a:pt x="36936" y="191426"/>
                  <a:pt x="18331" y="111026"/>
                  <a:pt x="3921" y="3066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98534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3243796" y="-647700"/>
            <a:ext cx="2642654" cy="210183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83DCE98-7079-400E-8764-E91F6B6CCF3A}"/>
              </a:ext>
            </a:extLst>
          </p:cNvPr>
          <p:cNvSpPr txBox="1"/>
          <p:nvPr/>
        </p:nvSpPr>
        <p:spPr>
          <a:xfrm>
            <a:off x="4548896" y="573097"/>
            <a:ext cx="399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Origin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2D04EC1-1F0F-4A23-BFBA-4BD1C8B0F1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21" y="2389471"/>
            <a:ext cx="4398949" cy="3377635"/>
          </a:xfrm>
          <a:custGeom>
            <a:avLst/>
            <a:gdLst>
              <a:gd name="connsiteX0" fmla="*/ 3333734 w 3796894"/>
              <a:gd name="connsiteY0" fmla="*/ 158827 h 2914704"/>
              <a:gd name="connsiteX1" fmla="*/ 3333734 w 3796894"/>
              <a:gd name="connsiteY1" fmla="*/ 159782 h 2914704"/>
              <a:gd name="connsiteX2" fmla="*/ 154601 w 3796894"/>
              <a:gd name="connsiteY2" fmla="*/ 159782 h 2914704"/>
              <a:gd name="connsiteX3" fmla="*/ 154601 w 3796894"/>
              <a:gd name="connsiteY3" fmla="*/ 2128067 h 2914704"/>
              <a:gd name="connsiteX4" fmla="*/ 3626221 w 3796894"/>
              <a:gd name="connsiteY4" fmla="*/ 2128067 h 2914704"/>
              <a:gd name="connsiteX5" fmla="*/ 3626221 w 3796894"/>
              <a:gd name="connsiteY5" fmla="*/ 2118575 h 2914704"/>
              <a:gd name="connsiteX6" fmla="*/ 3640861 w 3796894"/>
              <a:gd name="connsiteY6" fmla="*/ 2118575 h 2914704"/>
              <a:gd name="connsiteX7" fmla="*/ 3640861 w 3796894"/>
              <a:gd name="connsiteY7" fmla="*/ 158827 h 2914704"/>
              <a:gd name="connsiteX8" fmla="*/ 0 w 3796894"/>
              <a:gd name="connsiteY8" fmla="*/ 0 h 2914704"/>
              <a:gd name="connsiteX9" fmla="*/ 3796894 w 3796894"/>
              <a:gd name="connsiteY9" fmla="*/ 0 h 2914704"/>
              <a:gd name="connsiteX10" fmla="*/ 3796894 w 3796894"/>
              <a:gd name="connsiteY10" fmla="*/ 2914704 h 2914704"/>
              <a:gd name="connsiteX11" fmla="*/ 0 w 3796894"/>
              <a:gd name="connsiteY11" fmla="*/ 2914704 h 291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96894" h="2914704">
                <a:moveTo>
                  <a:pt x="3333734" y="158827"/>
                </a:moveTo>
                <a:lnTo>
                  <a:pt x="3333734" y="159782"/>
                </a:lnTo>
                <a:lnTo>
                  <a:pt x="154601" y="159782"/>
                </a:lnTo>
                <a:lnTo>
                  <a:pt x="154601" y="2128067"/>
                </a:lnTo>
                <a:lnTo>
                  <a:pt x="3626221" y="2128067"/>
                </a:lnTo>
                <a:lnTo>
                  <a:pt x="3626221" y="2118575"/>
                </a:lnTo>
                <a:lnTo>
                  <a:pt x="3640861" y="2118575"/>
                </a:lnTo>
                <a:lnTo>
                  <a:pt x="3640861" y="158827"/>
                </a:lnTo>
                <a:close/>
                <a:moveTo>
                  <a:pt x="0" y="0"/>
                </a:moveTo>
                <a:lnTo>
                  <a:pt x="3796894" y="0"/>
                </a:lnTo>
                <a:lnTo>
                  <a:pt x="3796894" y="2914704"/>
                </a:lnTo>
                <a:lnTo>
                  <a:pt x="0" y="2914704"/>
                </a:lnTo>
                <a:close/>
              </a:path>
            </a:pathLst>
          </a:cu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DE5C2E91-177A-48BD-82B0-8DA1D4445D9D}"/>
              </a:ext>
            </a:extLst>
          </p:cNvPr>
          <p:cNvSpPr txBox="1"/>
          <p:nvPr/>
        </p:nvSpPr>
        <p:spPr>
          <a:xfrm>
            <a:off x="6963238" y="1932394"/>
            <a:ext cx="50579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T=Technology</a:t>
            </a:r>
          </a:p>
          <a:p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E=Entertainment</a:t>
            </a:r>
          </a:p>
          <a:p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D=Design</a:t>
            </a:r>
            <a:endParaRPr lang="en-US" altLang="zh-TW" sz="3200" b="1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D9919966-3A37-4C98-8584-C4F38A5C777B}"/>
              </a:ext>
            </a:extLst>
          </p:cNvPr>
          <p:cNvSpPr/>
          <p:nvPr/>
        </p:nvSpPr>
        <p:spPr>
          <a:xfrm>
            <a:off x="6451224" y="2424271"/>
            <a:ext cx="400111" cy="400111"/>
          </a:xfrm>
          <a:prstGeom prst="ellipse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7AD6B28-12D2-4B61-8FF5-782CC14D93E3}"/>
              </a:ext>
            </a:extLst>
          </p:cNvPr>
          <p:cNvSpPr txBox="1"/>
          <p:nvPr/>
        </p:nvSpPr>
        <p:spPr>
          <a:xfrm>
            <a:off x="6963238" y="3601234"/>
            <a:ext cx="4960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From science to business to global issues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04991EED-C52C-4201-A1B1-DA28CB18D99F}"/>
              </a:ext>
            </a:extLst>
          </p:cNvPr>
          <p:cNvSpPr/>
          <p:nvPr/>
        </p:nvSpPr>
        <p:spPr>
          <a:xfrm>
            <a:off x="6451223" y="3727922"/>
            <a:ext cx="400111" cy="400111"/>
          </a:xfrm>
          <a:prstGeom prst="ellipse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C5746CF7-908E-42A8-9C08-AF2614FDA52A}"/>
              </a:ext>
            </a:extLst>
          </p:cNvPr>
          <p:cNvSpPr txBox="1"/>
          <p:nvPr/>
        </p:nvSpPr>
        <p:spPr>
          <a:xfrm>
            <a:off x="6963237" y="4844366"/>
            <a:ext cx="5394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 more than 100 languages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31DC5081-EA2C-4BEC-A785-DAB77A575DDF}"/>
              </a:ext>
            </a:extLst>
          </p:cNvPr>
          <p:cNvSpPr/>
          <p:nvPr/>
        </p:nvSpPr>
        <p:spPr>
          <a:xfrm>
            <a:off x="6465847" y="5031574"/>
            <a:ext cx="400111" cy="400111"/>
          </a:xfrm>
          <a:prstGeom prst="ellipse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A881B348-29D1-46E6-844A-0103E995BF86}"/>
              </a:ext>
            </a:extLst>
          </p:cNvPr>
          <p:cNvCxnSpPr/>
          <p:nvPr/>
        </p:nvCxnSpPr>
        <p:spPr>
          <a:xfrm>
            <a:off x="6071771" y="2562620"/>
            <a:ext cx="0" cy="2468954"/>
          </a:xfrm>
          <a:prstGeom prst="line">
            <a:avLst/>
          </a:prstGeom>
          <a:ln>
            <a:solidFill>
              <a:srgbClr val="FF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圖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117" y="2624327"/>
            <a:ext cx="3972491" cy="218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016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/>
      <p:bldP spid="14" grpId="0" animBg="1"/>
      <p:bldP spid="15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3243796" y="-647700"/>
            <a:ext cx="2642654" cy="210183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01BFA65C-D448-4B46-B72A-D715E45ED406}"/>
              </a:ext>
            </a:extLst>
          </p:cNvPr>
          <p:cNvSpPr txBox="1"/>
          <p:nvPr/>
        </p:nvSpPr>
        <p:spPr>
          <a:xfrm>
            <a:off x="1351790" y="2667976"/>
            <a:ext cx="73427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Free access to some of the world's greatest thinkers</a:t>
            </a:r>
          </a:p>
        </p:txBody>
      </p:sp>
      <p:sp>
        <p:nvSpPr>
          <p:cNvPr id="34" name="文本框 3">
            <a:extLst>
              <a:ext uri="{FF2B5EF4-FFF2-40B4-BE49-F238E27FC236}">
                <a16:creationId xmlns:a16="http://schemas.microsoft.com/office/drawing/2014/main" xmlns="" id="{B83DCE98-7079-400E-8764-E91F6B6CCF3A}"/>
              </a:ext>
            </a:extLst>
          </p:cNvPr>
          <p:cNvSpPr txBox="1"/>
          <p:nvPr/>
        </p:nvSpPr>
        <p:spPr>
          <a:xfrm>
            <a:off x="4183136" y="530803"/>
            <a:ext cx="4375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Origin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文本框 10">
            <a:extLst>
              <a:ext uri="{FF2B5EF4-FFF2-40B4-BE49-F238E27FC236}">
                <a16:creationId xmlns:a16="http://schemas.microsoft.com/office/drawing/2014/main" xmlns="" id="{EC96EAAC-F7BC-45AC-B3ED-AE622F7EE4A6}"/>
              </a:ext>
            </a:extLst>
          </p:cNvPr>
          <p:cNvSpPr txBox="1"/>
          <p:nvPr/>
        </p:nvSpPr>
        <p:spPr>
          <a:xfrm>
            <a:off x="1351790" y="1828875"/>
            <a:ext cx="5057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Non-profit organization</a:t>
            </a:r>
          </a:p>
        </p:txBody>
      </p:sp>
      <p:sp>
        <p:nvSpPr>
          <p:cNvPr id="9" name="文本框 10">
            <a:extLst>
              <a:ext uri="{FF2B5EF4-FFF2-40B4-BE49-F238E27FC236}">
                <a16:creationId xmlns:a16="http://schemas.microsoft.com/office/drawing/2014/main" xmlns="" id="{093896D5-CB6F-4195-A9A1-F6B176010051}"/>
              </a:ext>
            </a:extLst>
          </p:cNvPr>
          <p:cNvSpPr txBox="1"/>
          <p:nvPr/>
        </p:nvSpPr>
        <p:spPr>
          <a:xfrm>
            <a:off x="1380990" y="3834382"/>
            <a:ext cx="50287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More than </a:t>
            </a:r>
            <a:r>
              <a:rPr lang="en-US" altLang="zh-TW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4000 </a:t>
            </a:r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talks on the website</a:t>
            </a:r>
          </a:p>
        </p:txBody>
      </p:sp>
      <p:sp>
        <p:nvSpPr>
          <p:cNvPr id="10" name="文本框 10">
            <a:extLst>
              <a:ext uri="{FF2B5EF4-FFF2-40B4-BE49-F238E27FC236}">
                <a16:creationId xmlns:a16="http://schemas.microsoft.com/office/drawing/2014/main" xmlns="" id="{E769F507-D47D-4B94-BB6B-D183D895ACA7}"/>
              </a:ext>
            </a:extLst>
          </p:cNvPr>
          <p:cNvSpPr txBox="1"/>
          <p:nvPr/>
        </p:nvSpPr>
        <p:spPr>
          <a:xfrm>
            <a:off x="1380989" y="4885352"/>
            <a:ext cx="5703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Talks for 18 minutes or less</a:t>
            </a:r>
          </a:p>
        </p:txBody>
      </p:sp>
      <p:sp>
        <p:nvSpPr>
          <p:cNvPr id="11" name="椭圆 11">
            <a:extLst>
              <a:ext uri="{FF2B5EF4-FFF2-40B4-BE49-F238E27FC236}">
                <a16:creationId xmlns:a16="http://schemas.microsoft.com/office/drawing/2014/main" xmlns="" id="{94C9E166-A9F2-4E5D-99B1-904D9808812D}"/>
              </a:ext>
            </a:extLst>
          </p:cNvPr>
          <p:cNvSpPr/>
          <p:nvPr/>
        </p:nvSpPr>
        <p:spPr>
          <a:xfrm>
            <a:off x="813895" y="1879809"/>
            <a:ext cx="400111" cy="400111"/>
          </a:xfrm>
          <a:prstGeom prst="ellipse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DC6DE34F-2ED0-4953-9A25-9CD4B1837B69}"/>
              </a:ext>
            </a:extLst>
          </p:cNvPr>
          <p:cNvSpPr/>
          <p:nvPr/>
        </p:nvSpPr>
        <p:spPr>
          <a:xfrm>
            <a:off x="813896" y="2896947"/>
            <a:ext cx="400111" cy="400111"/>
          </a:xfrm>
          <a:prstGeom prst="ellipse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1">
            <a:extLst>
              <a:ext uri="{FF2B5EF4-FFF2-40B4-BE49-F238E27FC236}">
                <a16:creationId xmlns:a16="http://schemas.microsoft.com/office/drawing/2014/main" xmlns="" id="{A8803610-174B-40A2-B8BA-1FFB289B8547}"/>
              </a:ext>
            </a:extLst>
          </p:cNvPr>
          <p:cNvSpPr/>
          <p:nvPr/>
        </p:nvSpPr>
        <p:spPr>
          <a:xfrm>
            <a:off x="813895" y="4925703"/>
            <a:ext cx="400111" cy="400111"/>
          </a:xfrm>
          <a:prstGeom prst="ellipse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1">
            <a:extLst>
              <a:ext uri="{FF2B5EF4-FFF2-40B4-BE49-F238E27FC236}">
                <a16:creationId xmlns:a16="http://schemas.microsoft.com/office/drawing/2014/main" xmlns="" id="{FCD89BAF-C0EB-4D35-8EEF-B70D70BD19A4}"/>
              </a:ext>
            </a:extLst>
          </p:cNvPr>
          <p:cNvSpPr/>
          <p:nvPr/>
        </p:nvSpPr>
        <p:spPr>
          <a:xfrm>
            <a:off x="813896" y="3911325"/>
            <a:ext cx="400111" cy="400111"/>
          </a:xfrm>
          <a:prstGeom prst="ellipse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D83C48D5-5836-47BF-87B4-CDBDEB7CE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575" y="3496953"/>
            <a:ext cx="47625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7990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4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C5F5730F-7764-4845-A648-C2A845D6D5BF}"/>
              </a:ext>
            </a:extLst>
          </p:cNvPr>
          <p:cNvSpPr/>
          <p:nvPr/>
        </p:nvSpPr>
        <p:spPr>
          <a:xfrm>
            <a:off x="3955774" y="1288774"/>
            <a:ext cx="4280452" cy="42804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8B9A66C8-1F95-4801-B452-2644098FB15F}"/>
              </a:ext>
            </a:extLst>
          </p:cNvPr>
          <p:cNvSpPr txBox="1"/>
          <p:nvPr/>
        </p:nvSpPr>
        <p:spPr>
          <a:xfrm>
            <a:off x="3983539" y="2174607"/>
            <a:ext cx="42249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The find in TED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30CDA02-550C-47E7-A949-A5A7EF4A5B48}"/>
              </a:ext>
            </a:extLst>
          </p:cNvPr>
          <p:cNvSpPr txBox="1"/>
          <p:nvPr/>
        </p:nvSpPr>
        <p:spPr>
          <a:xfrm>
            <a:off x="4975941" y="2081871"/>
            <a:ext cx="2265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endParaRPr lang="zh-CN" altLang="en-US" sz="3200" dirty="0">
              <a:solidFill>
                <a:schemeClr val="bg2">
                  <a:lumMod val="90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80C65462-8A92-4D4E-AEA6-D43FB6BCCB7F}"/>
              </a:ext>
            </a:extLst>
          </p:cNvPr>
          <p:cNvSpPr/>
          <p:nvPr/>
        </p:nvSpPr>
        <p:spPr>
          <a:xfrm>
            <a:off x="3679755" y="1012756"/>
            <a:ext cx="4832488" cy="4832488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18DD248-80DB-4CA9-8F05-DDE3CD1AE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4" b="50649"/>
          <a:stretch>
            <a:fillRect/>
          </a:stretch>
        </p:blipFill>
        <p:spPr>
          <a:xfrm rot="957871">
            <a:off x="3347723" y="3617556"/>
            <a:ext cx="3673551" cy="2023910"/>
          </a:xfrm>
          <a:custGeom>
            <a:avLst/>
            <a:gdLst>
              <a:gd name="connsiteX0" fmla="*/ 0 w 3673551"/>
              <a:gd name="connsiteY0" fmla="*/ 0 h 2023910"/>
              <a:gd name="connsiteX1" fmla="*/ 3673551 w 3673551"/>
              <a:gd name="connsiteY1" fmla="*/ 0 h 2023910"/>
              <a:gd name="connsiteX2" fmla="*/ 3673551 w 3673551"/>
              <a:gd name="connsiteY2" fmla="*/ 1648485 h 2023910"/>
              <a:gd name="connsiteX3" fmla="*/ 3502174 w 3673551"/>
              <a:gd name="connsiteY3" fmla="*/ 1748969 h 2023910"/>
              <a:gd name="connsiteX4" fmla="*/ 3047499 w 3673551"/>
              <a:gd name="connsiteY4" fmla="*/ 1930099 h 2023910"/>
              <a:gd name="connsiteX5" fmla="*/ 59875 w 3673551"/>
              <a:gd name="connsiteY5" fmla="*/ 271613 h 2023910"/>
              <a:gd name="connsiteX6" fmla="*/ 3921 w 3673551"/>
              <a:gd name="connsiteY6" fmla="*/ 30663 h 202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3551" h="2023910">
                <a:moveTo>
                  <a:pt x="0" y="0"/>
                </a:moveTo>
                <a:lnTo>
                  <a:pt x="3673551" y="0"/>
                </a:lnTo>
                <a:lnTo>
                  <a:pt x="3673551" y="1648485"/>
                </a:lnTo>
                <a:lnTo>
                  <a:pt x="3502174" y="1748969"/>
                </a:lnTo>
                <a:cubicBezTo>
                  <a:pt x="3359801" y="1823176"/>
                  <a:pt x="3207872" y="1884220"/>
                  <a:pt x="3047499" y="1930099"/>
                </a:cubicBezTo>
                <a:cubicBezTo>
                  <a:pt x="1764511" y="2297130"/>
                  <a:pt x="426906" y="1554601"/>
                  <a:pt x="59875" y="271613"/>
                </a:cubicBezTo>
                <a:cubicBezTo>
                  <a:pt x="36936" y="191426"/>
                  <a:pt x="18331" y="111026"/>
                  <a:pt x="3921" y="30663"/>
                </a:cubicBezTo>
                <a:close/>
              </a:path>
            </a:pathLst>
          </a:cu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F48C35A-1B0F-4618-868C-BA43C5BC5DA1}"/>
              </a:ext>
            </a:extLst>
          </p:cNvPr>
          <p:cNvSpPr txBox="1"/>
          <p:nvPr/>
        </p:nvSpPr>
        <p:spPr>
          <a:xfrm>
            <a:off x="4615217" y="4196853"/>
            <a:ext cx="296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Joyce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65861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9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115887" y="-622311"/>
            <a:ext cx="2642654" cy="210183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83DCE98-7079-400E-8764-E91F6B6CCF3A}"/>
              </a:ext>
            </a:extLst>
          </p:cNvPr>
          <p:cNvSpPr txBox="1"/>
          <p:nvPr/>
        </p:nvSpPr>
        <p:spPr>
          <a:xfrm>
            <a:off x="1271634" y="305630"/>
            <a:ext cx="10588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2"/>
                </a:solidFill>
                <a:latin typeface="Berlin Sans FB Demi" panose="020E0802020502020306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TW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What can you find in TED Talk</a:t>
            </a:r>
            <a:endParaRPr lang="zh-CN" altLang="en-US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77323653-3680-46C7-B338-7120BD904E3C}"/>
              </a:ext>
            </a:extLst>
          </p:cNvPr>
          <p:cNvGrpSpPr/>
          <p:nvPr/>
        </p:nvGrpSpPr>
        <p:grpSpPr>
          <a:xfrm>
            <a:off x="1381250" y="1927116"/>
            <a:ext cx="2333500" cy="2333500"/>
            <a:chOff x="4785765" y="3896672"/>
            <a:chExt cx="2620469" cy="2620469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xmlns="" id="{A234A285-8EF5-4080-9469-D9F19FD11E0C}"/>
                </a:ext>
              </a:extLst>
            </p:cNvPr>
            <p:cNvSpPr/>
            <p:nvPr/>
          </p:nvSpPr>
          <p:spPr>
            <a:xfrm>
              <a:off x="4785765" y="3896672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xmlns="" id="{DA0396A8-A7DF-4D02-8520-F40DB40A8278}"/>
                </a:ext>
              </a:extLst>
            </p:cNvPr>
            <p:cNvSpPr/>
            <p:nvPr/>
          </p:nvSpPr>
          <p:spPr>
            <a:xfrm>
              <a:off x="5161329" y="4272236"/>
              <a:ext cx="1869341" cy="1869341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79DC1533-984A-4EFA-A97A-E986B82CAE05}"/>
              </a:ext>
            </a:extLst>
          </p:cNvPr>
          <p:cNvSpPr txBox="1"/>
          <p:nvPr/>
        </p:nvSpPr>
        <p:spPr>
          <a:xfrm>
            <a:off x="2136768" y="2709145"/>
            <a:ext cx="1243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</a:rPr>
              <a:t>01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BE2645C9-A201-4B73-A46D-02F35B998C41}"/>
              </a:ext>
            </a:extLst>
          </p:cNvPr>
          <p:cNvGrpSpPr/>
          <p:nvPr/>
        </p:nvGrpSpPr>
        <p:grpSpPr>
          <a:xfrm>
            <a:off x="5155913" y="1927116"/>
            <a:ext cx="2333500" cy="2333500"/>
            <a:chOff x="4785765" y="3896672"/>
            <a:chExt cx="2620469" cy="2620469"/>
          </a:xfrm>
        </p:grpSpPr>
        <p:sp>
          <p:nvSpPr>
            <p:cNvPr id="47" name="椭圆 46">
              <a:extLst>
                <a:ext uri="{FF2B5EF4-FFF2-40B4-BE49-F238E27FC236}">
                  <a16:creationId xmlns:a16="http://schemas.microsoft.com/office/drawing/2014/main" xmlns="" id="{BD729263-B350-452A-8281-4E24ADA13ADC}"/>
                </a:ext>
              </a:extLst>
            </p:cNvPr>
            <p:cNvSpPr/>
            <p:nvPr/>
          </p:nvSpPr>
          <p:spPr>
            <a:xfrm>
              <a:off x="4785765" y="3896672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xmlns="" id="{BE170637-573F-4FA9-A652-7B3DB5B1FBAA}"/>
                </a:ext>
              </a:extLst>
            </p:cNvPr>
            <p:cNvSpPr/>
            <p:nvPr/>
          </p:nvSpPr>
          <p:spPr>
            <a:xfrm>
              <a:off x="5161329" y="4272236"/>
              <a:ext cx="1869341" cy="1869341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E6CD1255-7DFB-4D40-962B-AA66B2D8E6D7}"/>
              </a:ext>
            </a:extLst>
          </p:cNvPr>
          <p:cNvSpPr txBox="1"/>
          <p:nvPr/>
        </p:nvSpPr>
        <p:spPr>
          <a:xfrm>
            <a:off x="5911431" y="2709145"/>
            <a:ext cx="1243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</a:rPr>
              <a:t>02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8CEEBD1C-838F-4419-A4F9-C2A4E061E034}"/>
              </a:ext>
            </a:extLst>
          </p:cNvPr>
          <p:cNvGrpSpPr/>
          <p:nvPr/>
        </p:nvGrpSpPr>
        <p:grpSpPr>
          <a:xfrm>
            <a:off x="8906000" y="1927116"/>
            <a:ext cx="2333500" cy="2333500"/>
            <a:chOff x="4785765" y="3896672"/>
            <a:chExt cx="2620469" cy="2620469"/>
          </a:xfrm>
        </p:grpSpPr>
        <p:sp>
          <p:nvSpPr>
            <p:cNvPr id="51" name="椭圆 50">
              <a:extLst>
                <a:ext uri="{FF2B5EF4-FFF2-40B4-BE49-F238E27FC236}">
                  <a16:creationId xmlns:a16="http://schemas.microsoft.com/office/drawing/2014/main" xmlns="" id="{1B5E2359-4951-4D19-8D45-4DCBAA187C44}"/>
                </a:ext>
              </a:extLst>
            </p:cNvPr>
            <p:cNvSpPr/>
            <p:nvPr/>
          </p:nvSpPr>
          <p:spPr>
            <a:xfrm>
              <a:off x="4785765" y="3896672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xmlns="" id="{D81E40D2-F497-44BB-8E58-E1C428625327}"/>
                </a:ext>
              </a:extLst>
            </p:cNvPr>
            <p:cNvSpPr/>
            <p:nvPr/>
          </p:nvSpPr>
          <p:spPr>
            <a:xfrm>
              <a:off x="5161329" y="4272236"/>
              <a:ext cx="1869341" cy="1869341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xmlns="" id="{54E18B4B-37D1-4B23-A03D-F8C6F85D042B}"/>
              </a:ext>
            </a:extLst>
          </p:cNvPr>
          <p:cNvSpPr txBox="1"/>
          <p:nvPr/>
        </p:nvSpPr>
        <p:spPr>
          <a:xfrm>
            <a:off x="9661518" y="2709145"/>
            <a:ext cx="1243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</a:rPr>
              <a:t>03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937511E0-D174-452C-AE7D-72F35DAF96D2}"/>
              </a:ext>
            </a:extLst>
          </p:cNvPr>
          <p:cNvSpPr txBox="1"/>
          <p:nvPr/>
        </p:nvSpPr>
        <p:spPr>
          <a:xfrm>
            <a:off x="1070639" y="4733599"/>
            <a:ext cx="33152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Different themes of talks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514F920C-E255-428B-AE4F-372D9E08481C}"/>
              </a:ext>
            </a:extLst>
          </p:cNvPr>
          <p:cNvSpPr txBox="1"/>
          <p:nvPr/>
        </p:nvSpPr>
        <p:spPr>
          <a:xfrm>
            <a:off x="5155912" y="4705216"/>
            <a:ext cx="2617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Interesting </a:t>
            </a:r>
          </a:p>
          <a:p>
            <a:pPr algn="ctr"/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</a:p>
          <a:p>
            <a:pPr algn="ctr"/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Relaxing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xmlns="" id="{319E21FF-18C4-4153-AF99-711DDA4A6BB0}"/>
              </a:ext>
            </a:extLst>
          </p:cNvPr>
          <p:cNvSpPr txBox="1"/>
          <p:nvPr/>
        </p:nvSpPr>
        <p:spPr>
          <a:xfrm>
            <a:off x="8202169" y="4708209"/>
            <a:ext cx="38133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Learn English skills</a:t>
            </a:r>
          </a:p>
          <a:p>
            <a:pPr algn="ctr"/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</a:p>
          <a:p>
            <a:pPr algn="ctr"/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New knowledge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3420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49" grpId="0"/>
      <p:bldP spid="53" grpId="0"/>
      <p:bldP spid="54" grpId="0"/>
      <p:bldP spid="57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C5F5730F-7764-4845-A648-C2A845D6D5BF}"/>
              </a:ext>
            </a:extLst>
          </p:cNvPr>
          <p:cNvSpPr/>
          <p:nvPr/>
        </p:nvSpPr>
        <p:spPr>
          <a:xfrm>
            <a:off x="3955774" y="1288774"/>
            <a:ext cx="4280452" cy="42804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8B9A66C8-1F95-4801-B452-2644098FB15F}"/>
              </a:ext>
            </a:extLst>
          </p:cNvPr>
          <p:cNvSpPr txBox="1"/>
          <p:nvPr/>
        </p:nvSpPr>
        <p:spPr>
          <a:xfrm>
            <a:off x="4298710" y="2058278"/>
            <a:ext cx="3664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Locate a talk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30CDA02-550C-47E7-A949-A5A7EF4A5B48}"/>
              </a:ext>
            </a:extLst>
          </p:cNvPr>
          <p:cNvSpPr txBox="1"/>
          <p:nvPr/>
        </p:nvSpPr>
        <p:spPr>
          <a:xfrm>
            <a:off x="4963235" y="2058278"/>
            <a:ext cx="2265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endParaRPr lang="zh-CN" altLang="en-US" sz="3200" dirty="0">
              <a:solidFill>
                <a:schemeClr val="bg2">
                  <a:lumMod val="90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80C65462-8A92-4D4E-AEA6-D43FB6BCCB7F}"/>
              </a:ext>
            </a:extLst>
          </p:cNvPr>
          <p:cNvSpPr/>
          <p:nvPr/>
        </p:nvSpPr>
        <p:spPr>
          <a:xfrm>
            <a:off x="3679755" y="1012756"/>
            <a:ext cx="4832488" cy="4832488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18DD248-80DB-4CA9-8F05-DDE3CD1AE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4" b="50649"/>
          <a:stretch>
            <a:fillRect/>
          </a:stretch>
        </p:blipFill>
        <p:spPr>
          <a:xfrm rot="957871">
            <a:off x="3347723" y="3617556"/>
            <a:ext cx="3673551" cy="2023910"/>
          </a:xfrm>
          <a:custGeom>
            <a:avLst/>
            <a:gdLst>
              <a:gd name="connsiteX0" fmla="*/ 0 w 3673551"/>
              <a:gd name="connsiteY0" fmla="*/ 0 h 2023910"/>
              <a:gd name="connsiteX1" fmla="*/ 3673551 w 3673551"/>
              <a:gd name="connsiteY1" fmla="*/ 0 h 2023910"/>
              <a:gd name="connsiteX2" fmla="*/ 3673551 w 3673551"/>
              <a:gd name="connsiteY2" fmla="*/ 1648485 h 2023910"/>
              <a:gd name="connsiteX3" fmla="*/ 3502174 w 3673551"/>
              <a:gd name="connsiteY3" fmla="*/ 1748969 h 2023910"/>
              <a:gd name="connsiteX4" fmla="*/ 3047499 w 3673551"/>
              <a:gd name="connsiteY4" fmla="*/ 1930099 h 2023910"/>
              <a:gd name="connsiteX5" fmla="*/ 59875 w 3673551"/>
              <a:gd name="connsiteY5" fmla="*/ 271613 h 2023910"/>
              <a:gd name="connsiteX6" fmla="*/ 3921 w 3673551"/>
              <a:gd name="connsiteY6" fmla="*/ 30663 h 202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3551" h="2023910">
                <a:moveTo>
                  <a:pt x="0" y="0"/>
                </a:moveTo>
                <a:lnTo>
                  <a:pt x="3673551" y="0"/>
                </a:lnTo>
                <a:lnTo>
                  <a:pt x="3673551" y="1648485"/>
                </a:lnTo>
                <a:lnTo>
                  <a:pt x="3502174" y="1748969"/>
                </a:lnTo>
                <a:cubicBezTo>
                  <a:pt x="3359801" y="1823176"/>
                  <a:pt x="3207872" y="1884220"/>
                  <a:pt x="3047499" y="1930099"/>
                </a:cubicBezTo>
                <a:cubicBezTo>
                  <a:pt x="1764511" y="2297130"/>
                  <a:pt x="426906" y="1554601"/>
                  <a:pt x="59875" y="271613"/>
                </a:cubicBezTo>
                <a:cubicBezTo>
                  <a:pt x="36936" y="191426"/>
                  <a:pt x="18331" y="111026"/>
                  <a:pt x="3921" y="30663"/>
                </a:cubicBezTo>
                <a:close/>
              </a:path>
            </a:pathLst>
          </a:cu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F48C35A-1B0F-4618-868C-BA43C5BC5DA1}"/>
              </a:ext>
            </a:extLst>
          </p:cNvPr>
          <p:cNvSpPr txBox="1"/>
          <p:nvPr/>
        </p:nvSpPr>
        <p:spPr>
          <a:xfrm>
            <a:off x="4650275" y="4183083"/>
            <a:ext cx="296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Milly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289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9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772203" y="693796"/>
            <a:ext cx="89356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How can we locate TED talk</a:t>
            </a:r>
            <a:endParaRPr lang="zh-TW" altLang="en-US" sz="44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2780929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8" y="2592336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855" y="2989968"/>
            <a:ext cx="2524606" cy="177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1866807" y="5421171"/>
            <a:ext cx="2451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Website</a:t>
            </a:r>
            <a:endParaRPr lang="zh-TW" altLang="en-US" sz="4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5232222" y="5417488"/>
            <a:ext cx="2087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4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r>
              <a:rPr lang="en-US" altLang="zh-TW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app</a:t>
            </a:r>
            <a:endParaRPr lang="zh-TW" altLang="en-US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790692" y="5417488"/>
            <a:ext cx="2814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4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r>
              <a:rPr lang="en-US" altLang="zh-TW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YouTube</a:t>
            </a:r>
            <a:endParaRPr lang="zh-TW" altLang="en-US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115887" y="-622311"/>
            <a:ext cx="2642654" cy="210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1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5958" y="853655"/>
            <a:ext cx="2664296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200" dirty="0" smtClean="0">
                <a:hlinkClick r:id="rId2"/>
              </a:rPr>
              <a:t>www.ted.com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t="8127" b="14865"/>
          <a:stretch/>
        </p:blipFill>
        <p:spPr>
          <a:xfrm>
            <a:off x="530351" y="1475656"/>
            <a:ext cx="11237282" cy="4642338"/>
          </a:xfrm>
          <a:prstGeom prst="rect">
            <a:avLst/>
          </a:prstGeom>
        </p:spPr>
      </p:pic>
      <p:pic>
        <p:nvPicPr>
          <p:cNvPr id="5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9865860" y="-626177"/>
            <a:ext cx="2642654" cy="2101833"/>
          </a:xfrm>
          <a:prstGeom prst="rect">
            <a:avLst/>
          </a:prstGeom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1208742" y="282155"/>
            <a:ext cx="2402686" cy="1143000"/>
          </a:xfrm>
          <a:prstGeom prst="rect">
            <a:avLst/>
          </a:prstGeom>
          <a:solidFill>
            <a:schemeClr val="accent3">
              <a:alpha val="50000"/>
            </a:schemeClr>
          </a:solidFill>
          <a:ln w="28575">
            <a:solidFill>
              <a:srgbClr val="92D05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latin typeface="Arial Black" panose="020B0A04020102020204" pitchFamily="34" charset="0"/>
              </a:rPr>
              <a:t>Website</a:t>
            </a:r>
            <a:endParaRPr lang="zh-TW" altLang="en-US" dirty="0">
              <a:latin typeface="Arial Black" panose="020B0A04020102020204" pitchFamily="34" charset="0"/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1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3" y="166962"/>
            <a:ext cx="1765501" cy="1765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5"/>
          <a:stretch/>
        </p:blipFill>
        <p:spPr>
          <a:xfrm>
            <a:off x="1775520" y="1700808"/>
            <a:ext cx="2952328" cy="4921684"/>
          </a:xfrm>
          <a:ln>
            <a:solidFill>
              <a:schemeClr val="tx1"/>
            </a:solidFill>
          </a:ln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1428550" y="680128"/>
            <a:ext cx="2026568" cy="1143000"/>
          </a:xfrm>
          <a:prstGeom prst="rect">
            <a:avLst/>
          </a:prstGeom>
          <a:solidFill>
            <a:schemeClr val="accent3">
              <a:alpha val="50000"/>
            </a:schemeClr>
          </a:solidFill>
          <a:ln w="28575">
            <a:solidFill>
              <a:srgbClr val="92D05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>
                <a:latin typeface="Arial Black" panose="020B0A04020102020204" pitchFamily="34" charset="0"/>
              </a:rPr>
              <a:t>APP</a:t>
            </a:r>
            <a:endParaRPr lang="zh-TW" altLang="en-US" dirty="0">
              <a:latin typeface="Arial Black" panose="020B0A04020102020204" pitchFamily="34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"/>
          <a:stretch/>
        </p:blipFill>
        <p:spPr>
          <a:xfrm>
            <a:off x="5159896" y="1700809"/>
            <a:ext cx="2975066" cy="49623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橢圓 6"/>
          <p:cNvSpPr/>
          <p:nvPr/>
        </p:nvSpPr>
        <p:spPr>
          <a:xfrm>
            <a:off x="7621289" y="3861049"/>
            <a:ext cx="454786" cy="3929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8"/>
          <a:stretch/>
        </p:blipFill>
        <p:spPr>
          <a:xfrm>
            <a:off x="4655841" y="38250"/>
            <a:ext cx="3855697" cy="6415087"/>
          </a:xfrm>
          <a:prstGeom prst="rect">
            <a:avLst/>
          </a:prstGeom>
        </p:spPr>
      </p:pic>
      <p:sp>
        <p:nvSpPr>
          <p:cNvPr id="10" name="橢圓 9"/>
          <p:cNvSpPr/>
          <p:nvPr/>
        </p:nvSpPr>
        <p:spPr>
          <a:xfrm>
            <a:off x="5989293" y="4615434"/>
            <a:ext cx="576064" cy="5417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5303912" y="4615434"/>
            <a:ext cx="576064" cy="5417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238169" y="2938574"/>
            <a:ext cx="2642654" cy="210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8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9" y="3068961"/>
            <a:ext cx="70961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560576" y="917872"/>
            <a:ext cx="2599944" cy="1143000"/>
          </a:xfrm>
          <a:prstGeom prst="rect">
            <a:avLst/>
          </a:prstGeom>
          <a:solidFill>
            <a:schemeClr val="accent3">
              <a:alpha val="50000"/>
            </a:schemeClr>
          </a:solidFill>
          <a:ln w="28575">
            <a:solidFill>
              <a:srgbClr val="92D05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>
                <a:latin typeface="Arial Black" panose="020B0A04020102020204" pitchFamily="34" charset="0"/>
              </a:rPr>
              <a:t>YouTube</a:t>
            </a:r>
            <a:endParaRPr lang="zh-TW" altLang="en-US" dirty="0">
              <a:latin typeface="Arial Black" panose="020B0A04020102020204" pitchFamily="34" charset="0"/>
            </a:endParaRP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10058825" y="1618917"/>
            <a:ext cx="2642654" cy="2101833"/>
          </a:xfrm>
          <a:prstGeom prst="rect">
            <a:avLst/>
          </a:prstGeom>
        </p:spPr>
      </p:pic>
      <p:pic>
        <p:nvPicPr>
          <p:cNvPr id="6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546017" y="-494766"/>
            <a:ext cx="2642654" cy="210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9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C5F5730F-7764-4845-A648-C2A845D6D5BF}"/>
              </a:ext>
            </a:extLst>
          </p:cNvPr>
          <p:cNvSpPr/>
          <p:nvPr/>
        </p:nvSpPr>
        <p:spPr>
          <a:xfrm>
            <a:off x="3955774" y="1288774"/>
            <a:ext cx="4280452" cy="42804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30CDA02-550C-47E7-A949-A5A7EF4A5B48}"/>
              </a:ext>
            </a:extLst>
          </p:cNvPr>
          <p:cNvSpPr txBox="1"/>
          <p:nvPr/>
        </p:nvSpPr>
        <p:spPr>
          <a:xfrm>
            <a:off x="4963235" y="2058278"/>
            <a:ext cx="2265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endParaRPr lang="zh-CN" altLang="en-US" sz="3200" dirty="0">
              <a:solidFill>
                <a:schemeClr val="bg2">
                  <a:lumMod val="90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80C65462-8A92-4D4E-AEA6-D43FB6BCCB7F}"/>
              </a:ext>
            </a:extLst>
          </p:cNvPr>
          <p:cNvSpPr/>
          <p:nvPr/>
        </p:nvSpPr>
        <p:spPr>
          <a:xfrm>
            <a:off x="3679755" y="1012756"/>
            <a:ext cx="4832488" cy="4832488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18DD248-80DB-4CA9-8F05-DDE3CD1AE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4" b="50649"/>
          <a:stretch>
            <a:fillRect/>
          </a:stretch>
        </p:blipFill>
        <p:spPr>
          <a:xfrm rot="957871">
            <a:off x="3347723" y="3617556"/>
            <a:ext cx="3673551" cy="2023910"/>
          </a:xfrm>
          <a:custGeom>
            <a:avLst/>
            <a:gdLst>
              <a:gd name="connsiteX0" fmla="*/ 0 w 3673551"/>
              <a:gd name="connsiteY0" fmla="*/ 0 h 2023910"/>
              <a:gd name="connsiteX1" fmla="*/ 3673551 w 3673551"/>
              <a:gd name="connsiteY1" fmla="*/ 0 h 2023910"/>
              <a:gd name="connsiteX2" fmla="*/ 3673551 w 3673551"/>
              <a:gd name="connsiteY2" fmla="*/ 1648485 h 2023910"/>
              <a:gd name="connsiteX3" fmla="*/ 3502174 w 3673551"/>
              <a:gd name="connsiteY3" fmla="*/ 1748969 h 2023910"/>
              <a:gd name="connsiteX4" fmla="*/ 3047499 w 3673551"/>
              <a:gd name="connsiteY4" fmla="*/ 1930099 h 2023910"/>
              <a:gd name="connsiteX5" fmla="*/ 59875 w 3673551"/>
              <a:gd name="connsiteY5" fmla="*/ 271613 h 2023910"/>
              <a:gd name="connsiteX6" fmla="*/ 3921 w 3673551"/>
              <a:gd name="connsiteY6" fmla="*/ 30663 h 202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3551" h="2023910">
                <a:moveTo>
                  <a:pt x="0" y="0"/>
                </a:moveTo>
                <a:lnTo>
                  <a:pt x="3673551" y="0"/>
                </a:lnTo>
                <a:lnTo>
                  <a:pt x="3673551" y="1648485"/>
                </a:lnTo>
                <a:lnTo>
                  <a:pt x="3502174" y="1748969"/>
                </a:lnTo>
                <a:cubicBezTo>
                  <a:pt x="3359801" y="1823176"/>
                  <a:pt x="3207872" y="1884220"/>
                  <a:pt x="3047499" y="1930099"/>
                </a:cubicBezTo>
                <a:cubicBezTo>
                  <a:pt x="1764511" y="2297130"/>
                  <a:pt x="426906" y="1554601"/>
                  <a:pt x="59875" y="271613"/>
                </a:cubicBezTo>
                <a:cubicBezTo>
                  <a:pt x="36936" y="191426"/>
                  <a:pt x="18331" y="111026"/>
                  <a:pt x="3921" y="30663"/>
                </a:cubicBezTo>
                <a:close/>
              </a:path>
            </a:pathLst>
          </a:cu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F48C35A-1B0F-4618-868C-BA43C5BC5DA1}"/>
              </a:ext>
            </a:extLst>
          </p:cNvPr>
          <p:cNvSpPr txBox="1"/>
          <p:nvPr/>
        </p:nvSpPr>
        <p:spPr>
          <a:xfrm>
            <a:off x="4615217" y="4196853"/>
            <a:ext cx="296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Nancy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8B9A66C8-1F95-4801-B452-2644098FB15F}"/>
              </a:ext>
            </a:extLst>
          </p:cNvPr>
          <p:cNvSpPr txBox="1"/>
          <p:nvPr/>
        </p:nvSpPr>
        <p:spPr>
          <a:xfrm>
            <a:off x="3318003" y="2184629"/>
            <a:ext cx="55559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Recommend good talk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8158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9" grpId="0" animBg="1"/>
      <p:bldP spid="4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1970851" y="-497325"/>
            <a:ext cx="2642654" cy="210183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83DCE98-7079-400E-8764-E91F6B6CCF3A}"/>
              </a:ext>
            </a:extLst>
          </p:cNvPr>
          <p:cNvSpPr txBox="1"/>
          <p:nvPr/>
        </p:nvSpPr>
        <p:spPr>
          <a:xfrm>
            <a:off x="2916619" y="1365113"/>
            <a:ext cx="7634854" cy="707886"/>
          </a:xfrm>
          <a:prstGeom prst="rect">
            <a:avLst/>
          </a:prstGeom>
          <a:noFill/>
          <a:ln w="28575">
            <a:solidFill>
              <a:srgbClr val="FFD2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Four pillars of a meaning life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4C460069-36A6-4F5D-A84B-37A37CC5D86F}"/>
              </a:ext>
            </a:extLst>
          </p:cNvPr>
          <p:cNvSpPr/>
          <p:nvPr/>
        </p:nvSpPr>
        <p:spPr>
          <a:xfrm>
            <a:off x="4728057" y="3211837"/>
            <a:ext cx="2363189" cy="2363189"/>
          </a:xfrm>
          <a:prstGeom prst="ellipse">
            <a:avLst/>
          </a:prstGeom>
          <a:solidFill>
            <a:srgbClr val="FFD200"/>
          </a:solidFill>
          <a:ln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D612711B-48A1-4F12-8668-CEEDBEFE83FA}"/>
              </a:ext>
            </a:extLst>
          </p:cNvPr>
          <p:cNvSpPr/>
          <p:nvPr/>
        </p:nvSpPr>
        <p:spPr>
          <a:xfrm>
            <a:off x="4613505" y="3097288"/>
            <a:ext cx="2592288" cy="2592288"/>
          </a:xfrm>
          <a:prstGeom prst="ellipse">
            <a:avLst/>
          </a:prstGeom>
          <a:noFill/>
          <a:ln cmpd="sng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84312EC6-AC2F-42D2-A710-50EA28D3BDE4}"/>
              </a:ext>
            </a:extLst>
          </p:cNvPr>
          <p:cNvCxnSpPr>
            <a:stCxn id="7" idx="0"/>
          </p:cNvCxnSpPr>
          <p:nvPr/>
        </p:nvCxnSpPr>
        <p:spPr>
          <a:xfrm>
            <a:off x="5909649" y="3097288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53C7AC1D-95D5-41C0-BD14-5F98AC7FBE7D}"/>
              </a:ext>
            </a:extLst>
          </p:cNvPr>
          <p:cNvCxnSpPr>
            <a:stCxn id="7" idx="4"/>
          </p:cNvCxnSpPr>
          <p:nvPr/>
        </p:nvCxnSpPr>
        <p:spPr>
          <a:xfrm>
            <a:off x="5909649" y="5689576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1158BA0-D016-46A2-BAC2-FB5DD9884246}"/>
              </a:ext>
            </a:extLst>
          </p:cNvPr>
          <p:cNvGrpSpPr/>
          <p:nvPr/>
        </p:nvGrpSpPr>
        <p:grpSpPr>
          <a:xfrm>
            <a:off x="7412868" y="2737247"/>
            <a:ext cx="720080" cy="720081"/>
            <a:chOff x="3995936" y="1495373"/>
            <a:chExt cx="720080" cy="720080"/>
          </a:xfrm>
          <a:solidFill>
            <a:srgbClr val="FFD200"/>
          </a:solidFill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9453D04E-925E-4B4B-8121-A9160BD33F47}"/>
                </a:ext>
              </a:extLst>
            </p:cNvPr>
            <p:cNvSpPr/>
            <p:nvPr/>
          </p:nvSpPr>
          <p:spPr>
            <a:xfrm>
              <a:off x="3995936" y="1495373"/>
              <a:ext cx="720080" cy="7200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xmlns="" id="{A34EB770-B3A6-44E9-8CC3-76D890C4264D}"/>
                </a:ext>
              </a:extLst>
            </p:cNvPr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4AC4634A-87B1-4EBC-8C32-630E83187D43}"/>
              </a:ext>
            </a:extLst>
          </p:cNvPr>
          <p:cNvGrpSpPr/>
          <p:nvPr/>
        </p:nvGrpSpPr>
        <p:grpSpPr>
          <a:xfrm>
            <a:off x="7404973" y="5293490"/>
            <a:ext cx="720080" cy="720080"/>
            <a:chOff x="3995936" y="4087662"/>
            <a:chExt cx="720080" cy="720080"/>
          </a:xfrm>
          <a:solidFill>
            <a:srgbClr val="FFD200"/>
          </a:solidFill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2FC79E00-BA4D-41FA-8D37-75E70D691A9A}"/>
                </a:ext>
              </a:extLst>
            </p:cNvPr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xmlns="" id="{B5772195-962C-4562-B387-330D764ED871}"/>
                </a:ext>
              </a:extLst>
            </p:cNvPr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48AB118C-6A60-4965-AC82-C351B6C6508B}"/>
              </a:ext>
            </a:extLst>
          </p:cNvPr>
          <p:cNvCxnSpPr/>
          <p:nvPr/>
        </p:nvCxnSpPr>
        <p:spPr>
          <a:xfrm>
            <a:off x="4368532" y="3095746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BA44319E-9C3C-4116-8E87-2ABBA79817F0}"/>
              </a:ext>
            </a:extLst>
          </p:cNvPr>
          <p:cNvCxnSpPr/>
          <p:nvPr/>
        </p:nvCxnSpPr>
        <p:spPr>
          <a:xfrm>
            <a:off x="4335909" y="5689576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0DD4C840-4858-46AF-81B6-56B7B27994E1}"/>
              </a:ext>
            </a:extLst>
          </p:cNvPr>
          <p:cNvGrpSpPr/>
          <p:nvPr/>
        </p:nvGrpSpPr>
        <p:grpSpPr>
          <a:xfrm>
            <a:off x="3680436" y="2767954"/>
            <a:ext cx="720080" cy="720081"/>
            <a:chOff x="3995936" y="1495373"/>
            <a:chExt cx="720080" cy="720080"/>
          </a:xfrm>
          <a:solidFill>
            <a:srgbClr val="FFD200"/>
          </a:solidFill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659C5687-AD9E-4B32-A156-40B0C4D4883E}"/>
                </a:ext>
              </a:extLst>
            </p:cNvPr>
            <p:cNvSpPr/>
            <p:nvPr/>
          </p:nvSpPr>
          <p:spPr>
            <a:xfrm>
              <a:off x="3995936" y="1495373"/>
              <a:ext cx="720080" cy="7200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Box 9">
              <a:extLst>
                <a:ext uri="{FF2B5EF4-FFF2-40B4-BE49-F238E27FC236}">
                  <a16:creationId xmlns:a16="http://schemas.microsoft.com/office/drawing/2014/main" xmlns="" id="{4FCB67AB-8366-4AFE-AA70-AC03DECC50D8}"/>
                </a:ext>
              </a:extLst>
            </p:cNvPr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D2A5F2B2-0158-4B82-9530-0366E76CF3F3}"/>
              </a:ext>
            </a:extLst>
          </p:cNvPr>
          <p:cNvGrpSpPr/>
          <p:nvPr/>
        </p:nvGrpSpPr>
        <p:grpSpPr>
          <a:xfrm>
            <a:off x="3648452" y="5324198"/>
            <a:ext cx="720080" cy="720080"/>
            <a:chOff x="3995936" y="4087662"/>
            <a:chExt cx="720080" cy="720080"/>
          </a:xfrm>
          <a:solidFill>
            <a:srgbClr val="FFD200"/>
          </a:solidFill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="" id="{F20F38AE-C161-436A-A6F9-8222EDA09D2F}"/>
                </a:ext>
              </a:extLst>
            </p:cNvPr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xmlns="" id="{33A11851-1330-4C0A-AA09-E29B1417857B}"/>
                </a:ext>
              </a:extLst>
            </p:cNvPr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Group 29">
            <a:extLst>
              <a:ext uri="{FF2B5EF4-FFF2-40B4-BE49-F238E27FC236}">
                <a16:creationId xmlns:a16="http://schemas.microsoft.com/office/drawing/2014/main" xmlns="" id="{0A1DAA30-FB81-4D2C-9064-E4290E61AC2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88394" y="3897268"/>
            <a:ext cx="1225389" cy="1140460"/>
            <a:chOff x="4239" y="2878"/>
            <a:chExt cx="606" cy="564"/>
          </a:xfrm>
          <a:solidFill>
            <a:schemeClr val="bg1"/>
          </a:solidFill>
        </p:grpSpPr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xmlns="" id="{EA2CE2DD-9F8D-4A3D-ABC3-BE2273980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2878"/>
              <a:ext cx="282" cy="219"/>
            </a:xfrm>
            <a:custGeom>
              <a:avLst/>
              <a:gdLst>
                <a:gd name="T0" fmla="*/ 0 w 1242"/>
                <a:gd name="T1" fmla="*/ 483 h 963"/>
                <a:gd name="T2" fmla="*/ 140 w 1242"/>
                <a:gd name="T3" fmla="*/ 622 h 963"/>
                <a:gd name="T4" fmla="*/ 265 w 1242"/>
                <a:gd name="T5" fmla="*/ 606 h 963"/>
                <a:gd name="T6" fmla="*/ 279 w 1242"/>
                <a:gd name="T7" fmla="*/ 690 h 963"/>
                <a:gd name="T8" fmla="*/ 279 w 1242"/>
                <a:gd name="T9" fmla="*/ 963 h 963"/>
                <a:gd name="T10" fmla="*/ 511 w 1242"/>
                <a:gd name="T11" fmla="*/ 963 h 963"/>
                <a:gd name="T12" fmla="*/ 553 w 1242"/>
                <a:gd name="T13" fmla="*/ 953 h 963"/>
                <a:gd name="T14" fmla="*/ 547 w 1242"/>
                <a:gd name="T15" fmla="*/ 867 h 963"/>
                <a:gd name="T16" fmla="*/ 759 w 1242"/>
                <a:gd name="T17" fmla="*/ 675 h 963"/>
                <a:gd name="T18" fmla="*/ 971 w 1242"/>
                <a:gd name="T19" fmla="*/ 867 h 963"/>
                <a:gd name="T20" fmla="*/ 965 w 1242"/>
                <a:gd name="T21" fmla="*/ 953 h 963"/>
                <a:gd name="T22" fmla="*/ 1006 w 1242"/>
                <a:gd name="T23" fmla="*/ 963 h 963"/>
                <a:gd name="T24" fmla="*/ 1239 w 1242"/>
                <a:gd name="T25" fmla="*/ 963 h 963"/>
                <a:gd name="T26" fmla="*/ 1239 w 1242"/>
                <a:gd name="T27" fmla="*/ 117 h 963"/>
                <a:gd name="T28" fmla="*/ 1214 w 1242"/>
                <a:gd name="T29" fmla="*/ 28 h 963"/>
                <a:gd name="T30" fmla="*/ 1118 w 1242"/>
                <a:gd name="T31" fmla="*/ 3 h 963"/>
                <a:gd name="T32" fmla="*/ 279 w 1242"/>
                <a:gd name="T33" fmla="*/ 3 h 963"/>
                <a:gd name="T34" fmla="*/ 279 w 1242"/>
                <a:gd name="T35" fmla="*/ 276 h 963"/>
                <a:gd name="T36" fmla="*/ 265 w 1242"/>
                <a:gd name="T37" fmla="*/ 361 h 963"/>
                <a:gd name="T38" fmla="*/ 140 w 1242"/>
                <a:gd name="T39" fmla="*/ 344 h 963"/>
                <a:gd name="T40" fmla="*/ 0 w 1242"/>
                <a:gd name="T41" fmla="*/ 483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2" h="963">
                  <a:moveTo>
                    <a:pt x="0" y="483"/>
                  </a:moveTo>
                  <a:cubicBezTo>
                    <a:pt x="0" y="560"/>
                    <a:pt x="63" y="622"/>
                    <a:pt x="140" y="622"/>
                  </a:cubicBezTo>
                  <a:cubicBezTo>
                    <a:pt x="209" y="622"/>
                    <a:pt x="243" y="579"/>
                    <a:pt x="265" y="606"/>
                  </a:cubicBezTo>
                  <a:cubicBezTo>
                    <a:pt x="277" y="620"/>
                    <a:pt x="279" y="637"/>
                    <a:pt x="279" y="690"/>
                  </a:cubicBezTo>
                  <a:lnTo>
                    <a:pt x="279" y="963"/>
                  </a:lnTo>
                  <a:lnTo>
                    <a:pt x="511" y="963"/>
                  </a:lnTo>
                  <a:cubicBezTo>
                    <a:pt x="545" y="963"/>
                    <a:pt x="550" y="960"/>
                    <a:pt x="553" y="953"/>
                  </a:cubicBezTo>
                  <a:cubicBezTo>
                    <a:pt x="559" y="940"/>
                    <a:pt x="547" y="918"/>
                    <a:pt x="547" y="867"/>
                  </a:cubicBezTo>
                  <a:cubicBezTo>
                    <a:pt x="547" y="760"/>
                    <a:pt x="660" y="675"/>
                    <a:pt x="759" y="675"/>
                  </a:cubicBezTo>
                  <a:cubicBezTo>
                    <a:pt x="858" y="675"/>
                    <a:pt x="971" y="756"/>
                    <a:pt x="971" y="867"/>
                  </a:cubicBezTo>
                  <a:cubicBezTo>
                    <a:pt x="971" y="918"/>
                    <a:pt x="959" y="940"/>
                    <a:pt x="965" y="953"/>
                  </a:cubicBezTo>
                  <a:cubicBezTo>
                    <a:pt x="967" y="960"/>
                    <a:pt x="972" y="963"/>
                    <a:pt x="1006" y="963"/>
                  </a:cubicBezTo>
                  <a:lnTo>
                    <a:pt x="1239" y="963"/>
                  </a:lnTo>
                  <a:lnTo>
                    <a:pt x="1239" y="117"/>
                  </a:lnTo>
                  <a:cubicBezTo>
                    <a:pt x="1239" y="117"/>
                    <a:pt x="1242" y="57"/>
                    <a:pt x="1214" y="28"/>
                  </a:cubicBezTo>
                  <a:cubicBezTo>
                    <a:pt x="1185" y="0"/>
                    <a:pt x="1118" y="3"/>
                    <a:pt x="1118" y="3"/>
                  </a:cubicBezTo>
                  <a:lnTo>
                    <a:pt x="279" y="3"/>
                  </a:lnTo>
                  <a:lnTo>
                    <a:pt x="279" y="276"/>
                  </a:lnTo>
                  <a:cubicBezTo>
                    <a:pt x="279" y="329"/>
                    <a:pt x="277" y="347"/>
                    <a:pt x="265" y="361"/>
                  </a:cubicBezTo>
                  <a:cubicBezTo>
                    <a:pt x="243" y="388"/>
                    <a:pt x="209" y="344"/>
                    <a:pt x="140" y="344"/>
                  </a:cubicBezTo>
                  <a:cubicBezTo>
                    <a:pt x="63" y="344"/>
                    <a:pt x="0" y="406"/>
                    <a:pt x="0" y="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31">
              <a:extLst>
                <a:ext uri="{FF2B5EF4-FFF2-40B4-BE49-F238E27FC236}">
                  <a16:creationId xmlns:a16="http://schemas.microsoft.com/office/drawing/2014/main" xmlns="" id="{11F43EE1-5040-48A8-8B23-A2C5C2BA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9" y="2878"/>
              <a:ext cx="219" cy="282"/>
            </a:xfrm>
            <a:custGeom>
              <a:avLst/>
              <a:gdLst>
                <a:gd name="T0" fmla="*/ 5 w 965"/>
                <a:gd name="T1" fmla="*/ 965 h 1244"/>
                <a:gd name="T2" fmla="*/ 279 w 965"/>
                <a:gd name="T3" fmla="*/ 965 h 1244"/>
                <a:gd name="T4" fmla="*/ 363 w 965"/>
                <a:gd name="T5" fmla="*/ 979 h 1244"/>
                <a:gd name="T6" fmla="*/ 346 w 965"/>
                <a:gd name="T7" fmla="*/ 1104 h 1244"/>
                <a:gd name="T8" fmla="*/ 485 w 965"/>
                <a:gd name="T9" fmla="*/ 1244 h 1244"/>
                <a:gd name="T10" fmla="*/ 625 w 965"/>
                <a:gd name="T11" fmla="*/ 1104 h 1244"/>
                <a:gd name="T12" fmla="*/ 608 w 965"/>
                <a:gd name="T13" fmla="*/ 979 h 1244"/>
                <a:gd name="T14" fmla="*/ 692 w 965"/>
                <a:gd name="T15" fmla="*/ 965 h 1244"/>
                <a:gd name="T16" fmla="*/ 965 w 965"/>
                <a:gd name="T17" fmla="*/ 965 h 1244"/>
                <a:gd name="T18" fmla="*/ 965 w 965"/>
                <a:gd name="T19" fmla="*/ 733 h 1244"/>
                <a:gd name="T20" fmla="*/ 955 w 965"/>
                <a:gd name="T21" fmla="*/ 691 h 1244"/>
                <a:gd name="T22" fmla="*/ 869 w 965"/>
                <a:gd name="T23" fmla="*/ 697 h 1244"/>
                <a:gd name="T24" fmla="*/ 677 w 965"/>
                <a:gd name="T25" fmla="*/ 485 h 1244"/>
                <a:gd name="T26" fmla="*/ 869 w 965"/>
                <a:gd name="T27" fmla="*/ 273 h 1244"/>
                <a:gd name="T28" fmla="*/ 955 w 965"/>
                <a:gd name="T29" fmla="*/ 280 h 1244"/>
                <a:gd name="T30" fmla="*/ 965 w 965"/>
                <a:gd name="T31" fmla="*/ 238 h 1244"/>
                <a:gd name="T32" fmla="*/ 965 w 965"/>
                <a:gd name="T33" fmla="*/ 5 h 1244"/>
                <a:gd name="T34" fmla="*/ 141 w 965"/>
                <a:gd name="T35" fmla="*/ 5 h 1244"/>
                <a:gd name="T36" fmla="*/ 31 w 965"/>
                <a:gd name="T37" fmla="*/ 30 h 1244"/>
                <a:gd name="T38" fmla="*/ 5 w 965"/>
                <a:gd name="T39" fmla="*/ 129 h 1244"/>
                <a:gd name="T40" fmla="*/ 5 w 965"/>
                <a:gd name="T41" fmla="*/ 965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5" h="1244">
                  <a:moveTo>
                    <a:pt x="5" y="965"/>
                  </a:moveTo>
                  <a:lnTo>
                    <a:pt x="279" y="965"/>
                  </a:lnTo>
                  <a:cubicBezTo>
                    <a:pt x="331" y="965"/>
                    <a:pt x="349" y="967"/>
                    <a:pt x="363" y="979"/>
                  </a:cubicBezTo>
                  <a:cubicBezTo>
                    <a:pt x="390" y="1001"/>
                    <a:pt x="346" y="1035"/>
                    <a:pt x="346" y="1104"/>
                  </a:cubicBezTo>
                  <a:cubicBezTo>
                    <a:pt x="346" y="1181"/>
                    <a:pt x="409" y="1244"/>
                    <a:pt x="485" y="1244"/>
                  </a:cubicBezTo>
                  <a:cubicBezTo>
                    <a:pt x="562" y="1244"/>
                    <a:pt x="625" y="1181"/>
                    <a:pt x="625" y="1104"/>
                  </a:cubicBezTo>
                  <a:cubicBezTo>
                    <a:pt x="625" y="1035"/>
                    <a:pt x="581" y="1002"/>
                    <a:pt x="608" y="979"/>
                  </a:cubicBezTo>
                  <a:cubicBezTo>
                    <a:pt x="622" y="967"/>
                    <a:pt x="639" y="965"/>
                    <a:pt x="692" y="965"/>
                  </a:cubicBezTo>
                  <a:lnTo>
                    <a:pt x="965" y="965"/>
                  </a:lnTo>
                  <a:lnTo>
                    <a:pt x="965" y="733"/>
                  </a:lnTo>
                  <a:cubicBezTo>
                    <a:pt x="965" y="699"/>
                    <a:pt x="962" y="694"/>
                    <a:pt x="955" y="691"/>
                  </a:cubicBezTo>
                  <a:cubicBezTo>
                    <a:pt x="942" y="685"/>
                    <a:pt x="920" y="697"/>
                    <a:pt x="869" y="697"/>
                  </a:cubicBezTo>
                  <a:cubicBezTo>
                    <a:pt x="762" y="697"/>
                    <a:pt x="677" y="584"/>
                    <a:pt x="677" y="485"/>
                  </a:cubicBezTo>
                  <a:cubicBezTo>
                    <a:pt x="677" y="386"/>
                    <a:pt x="758" y="273"/>
                    <a:pt x="869" y="273"/>
                  </a:cubicBezTo>
                  <a:cubicBezTo>
                    <a:pt x="920" y="273"/>
                    <a:pt x="942" y="285"/>
                    <a:pt x="955" y="280"/>
                  </a:cubicBezTo>
                  <a:cubicBezTo>
                    <a:pt x="962" y="277"/>
                    <a:pt x="965" y="272"/>
                    <a:pt x="965" y="238"/>
                  </a:cubicBezTo>
                  <a:lnTo>
                    <a:pt x="965" y="5"/>
                  </a:lnTo>
                  <a:lnTo>
                    <a:pt x="141" y="5"/>
                  </a:lnTo>
                  <a:cubicBezTo>
                    <a:pt x="141" y="5"/>
                    <a:pt x="61" y="0"/>
                    <a:pt x="31" y="30"/>
                  </a:cubicBezTo>
                  <a:cubicBezTo>
                    <a:pt x="0" y="61"/>
                    <a:pt x="5" y="129"/>
                    <a:pt x="5" y="129"/>
                  </a:cubicBezTo>
                  <a:lnTo>
                    <a:pt x="5" y="96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32">
              <a:extLst>
                <a:ext uri="{FF2B5EF4-FFF2-40B4-BE49-F238E27FC236}">
                  <a16:creationId xmlns:a16="http://schemas.microsoft.com/office/drawing/2014/main" xmlns="" id="{E1864235-584D-4D30-A496-22F44AC96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0" y="3113"/>
              <a:ext cx="281" cy="218"/>
            </a:xfrm>
            <a:custGeom>
              <a:avLst/>
              <a:gdLst>
                <a:gd name="T0" fmla="*/ 1240 w 1240"/>
                <a:gd name="T1" fmla="*/ 480 h 960"/>
                <a:gd name="T2" fmla="*/ 1101 w 1240"/>
                <a:gd name="T3" fmla="*/ 341 h 960"/>
                <a:gd name="T4" fmla="*/ 975 w 1240"/>
                <a:gd name="T5" fmla="*/ 357 h 960"/>
                <a:gd name="T6" fmla="*/ 961 w 1240"/>
                <a:gd name="T7" fmla="*/ 273 h 960"/>
                <a:gd name="T8" fmla="*/ 961 w 1240"/>
                <a:gd name="T9" fmla="*/ 0 h 960"/>
                <a:gd name="T10" fmla="*/ 729 w 1240"/>
                <a:gd name="T11" fmla="*/ 0 h 960"/>
                <a:gd name="T12" fmla="*/ 687 w 1240"/>
                <a:gd name="T13" fmla="*/ 10 h 960"/>
                <a:gd name="T14" fmla="*/ 693 w 1240"/>
                <a:gd name="T15" fmla="*/ 96 h 960"/>
                <a:gd name="T16" fmla="*/ 481 w 1240"/>
                <a:gd name="T17" fmla="*/ 288 h 960"/>
                <a:gd name="T18" fmla="*/ 270 w 1240"/>
                <a:gd name="T19" fmla="*/ 96 h 960"/>
                <a:gd name="T20" fmla="*/ 276 w 1240"/>
                <a:gd name="T21" fmla="*/ 10 h 960"/>
                <a:gd name="T22" fmla="*/ 234 w 1240"/>
                <a:gd name="T23" fmla="*/ 0 h 960"/>
                <a:gd name="T24" fmla="*/ 1 w 1240"/>
                <a:gd name="T25" fmla="*/ 0 h 960"/>
                <a:gd name="T26" fmla="*/ 1 w 1240"/>
                <a:gd name="T27" fmla="*/ 828 h 960"/>
                <a:gd name="T28" fmla="*/ 30 w 1240"/>
                <a:gd name="T29" fmla="*/ 928 h 960"/>
                <a:gd name="T30" fmla="*/ 129 w 1240"/>
                <a:gd name="T31" fmla="*/ 960 h 960"/>
                <a:gd name="T32" fmla="*/ 961 w 1240"/>
                <a:gd name="T33" fmla="*/ 960 h 960"/>
                <a:gd name="T34" fmla="*/ 961 w 1240"/>
                <a:gd name="T35" fmla="*/ 687 h 960"/>
                <a:gd name="T36" fmla="*/ 975 w 1240"/>
                <a:gd name="T37" fmla="*/ 602 h 960"/>
                <a:gd name="T38" fmla="*/ 1101 w 1240"/>
                <a:gd name="T39" fmla="*/ 619 h 960"/>
                <a:gd name="T40" fmla="*/ 1240 w 1240"/>
                <a:gd name="T41" fmla="*/ 48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0" h="960">
                  <a:moveTo>
                    <a:pt x="1240" y="480"/>
                  </a:moveTo>
                  <a:cubicBezTo>
                    <a:pt x="1240" y="403"/>
                    <a:pt x="1178" y="341"/>
                    <a:pt x="1101" y="341"/>
                  </a:cubicBezTo>
                  <a:cubicBezTo>
                    <a:pt x="1031" y="341"/>
                    <a:pt x="998" y="385"/>
                    <a:pt x="975" y="357"/>
                  </a:cubicBezTo>
                  <a:cubicBezTo>
                    <a:pt x="963" y="343"/>
                    <a:pt x="961" y="326"/>
                    <a:pt x="961" y="273"/>
                  </a:cubicBezTo>
                  <a:lnTo>
                    <a:pt x="961" y="0"/>
                  </a:lnTo>
                  <a:lnTo>
                    <a:pt x="729" y="0"/>
                  </a:lnTo>
                  <a:cubicBezTo>
                    <a:pt x="695" y="0"/>
                    <a:pt x="690" y="3"/>
                    <a:pt x="687" y="10"/>
                  </a:cubicBezTo>
                  <a:cubicBezTo>
                    <a:pt x="681" y="23"/>
                    <a:pt x="693" y="45"/>
                    <a:pt x="693" y="96"/>
                  </a:cubicBezTo>
                  <a:cubicBezTo>
                    <a:pt x="693" y="203"/>
                    <a:pt x="580" y="288"/>
                    <a:pt x="481" y="288"/>
                  </a:cubicBezTo>
                  <a:cubicBezTo>
                    <a:pt x="382" y="288"/>
                    <a:pt x="270" y="207"/>
                    <a:pt x="270" y="96"/>
                  </a:cubicBezTo>
                  <a:cubicBezTo>
                    <a:pt x="270" y="45"/>
                    <a:pt x="282" y="23"/>
                    <a:pt x="276" y="10"/>
                  </a:cubicBezTo>
                  <a:cubicBezTo>
                    <a:pt x="273" y="3"/>
                    <a:pt x="268" y="0"/>
                    <a:pt x="234" y="0"/>
                  </a:cubicBezTo>
                  <a:lnTo>
                    <a:pt x="1" y="0"/>
                  </a:lnTo>
                  <a:lnTo>
                    <a:pt x="1" y="828"/>
                  </a:lnTo>
                  <a:cubicBezTo>
                    <a:pt x="1" y="828"/>
                    <a:pt x="0" y="898"/>
                    <a:pt x="30" y="928"/>
                  </a:cubicBezTo>
                  <a:cubicBezTo>
                    <a:pt x="60" y="958"/>
                    <a:pt x="129" y="960"/>
                    <a:pt x="129" y="960"/>
                  </a:cubicBezTo>
                  <a:lnTo>
                    <a:pt x="961" y="960"/>
                  </a:lnTo>
                  <a:lnTo>
                    <a:pt x="961" y="687"/>
                  </a:lnTo>
                  <a:cubicBezTo>
                    <a:pt x="961" y="634"/>
                    <a:pt x="963" y="616"/>
                    <a:pt x="975" y="602"/>
                  </a:cubicBezTo>
                  <a:cubicBezTo>
                    <a:pt x="998" y="575"/>
                    <a:pt x="1031" y="619"/>
                    <a:pt x="1101" y="619"/>
                  </a:cubicBezTo>
                  <a:cubicBezTo>
                    <a:pt x="1178" y="619"/>
                    <a:pt x="1240" y="557"/>
                    <a:pt x="1240" y="4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33">
              <a:extLst>
                <a:ext uri="{FF2B5EF4-FFF2-40B4-BE49-F238E27FC236}">
                  <a16:creationId xmlns:a16="http://schemas.microsoft.com/office/drawing/2014/main" xmlns="" id="{6E617735-FFF6-40E5-B01C-BBA1D80D1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" y="3143"/>
              <a:ext cx="308" cy="299"/>
            </a:xfrm>
            <a:custGeom>
              <a:avLst/>
              <a:gdLst>
                <a:gd name="T0" fmla="*/ 770 w 1358"/>
                <a:gd name="T1" fmla="*/ 1267 h 1322"/>
                <a:gd name="T2" fmla="*/ 1358 w 1358"/>
                <a:gd name="T3" fmla="*/ 679 h 1322"/>
                <a:gd name="T4" fmla="*/ 1164 w 1358"/>
                <a:gd name="T5" fmla="*/ 486 h 1322"/>
                <a:gd name="T6" fmla="*/ 1114 w 1358"/>
                <a:gd name="T7" fmla="*/ 416 h 1322"/>
                <a:gd name="T8" fmla="*/ 1215 w 1358"/>
                <a:gd name="T9" fmla="*/ 339 h 1322"/>
                <a:gd name="T10" fmla="*/ 1215 w 1358"/>
                <a:gd name="T11" fmla="*/ 142 h 1322"/>
                <a:gd name="T12" fmla="*/ 1018 w 1358"/>
                <a:gd name="T13" fmla="*/ 142 h 1322"/>
                <a:gd name="T14" fmla="*/ 941 w 1358"/>
                <a:gd name="T15" fmla="*/ 243 h 1322"/>
                <a:gd name="T16" fmla="*/ 872 w 1358"/>
                <a:gd name="T17" fmla="*/ 193 h 1322"/>
                <a:gd name="T18" fmla="*/ 679 w 1358"/>
                <a:gd name="T19" fmla="*/ 0 h 1322"/>
                <a:gd name="T20" fmla="*/ 514 w 1358"/>
                <a:gd name="T21" fmla="*/ 164 h 1322"/>
                <a:gd name="T22" fmla="*/ 492 w 1358"/>
                <a:gd name="T23" fmla="*/ 201 h 1322"/>
                <a:gd name="T24" fmla="*/ 557 w 1358"/>
                <a:gd name="T25" fmla="*/ 258 h 1322"/>
                <a:gd name="T26" fmla="*/ 543 w 1358"/>
                <a:gd name="T27" fmla="*/ 543 h 1322"/>
                <a:gd name="T28" fmla="*/ 258 w 1358"/>
                <a:gd name="T29" fmla="*/ 557 h 1322"/>
                <a:gd name="T30" fmla="*/ 201 w 1358"/>
                <a:gd name="T31" fmla="*/ 492 h 1322"/>
                <a:gd name="T32" fmla="*/ 164 w 1358"/>
                <a:gd name="T33" fmla="*/ 514 h 1322"/>
                <a:gd name="T34" fmla="*/ 0 w 1358"/>
                <a:gd name="T35" fmla="*/ 679 h 1322"/>
                <a:gd name="T36" fmla="*/ 590 w 1358"/>
                <a:gd name="T37" fmla="*/ 1269 h 1322"/>
                <a:gd name="T38" fmla="*/ 679 w 1358"/>
                <a:gd name="T39" fmla="*/ 1322 h 1322"/>
                <a:gd name="T40" fmla="*/ 770 w 1358"/>
                <a:gd name="T41" fmla="*/ 1267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8" h="1322">
                  <a:moveTo>
                    <a:pt x="770" y="1267"/>
                  </a:moveTo>
                  <a:lnTo>
                    <a:pt x="1358" y="679"/>
                  </a:lnTo>
                  <a:lnTo>
                    <a:pt x="1164" y="486"/>
                  </a:lnTo>
                  <a:cubicBezTo>
                    <a:pt x="1127" y="448"/>
                    <a:pt x="1116" y="435"/>
                    <a:pt x="1114" y="416"/>
                  </a:cubicBezTo>
                  <a:cubicBezTo>
                    <a:pt x="1111" y="381"/>
                    <a:pt x="1166" y="389"/>
                    <a:pt x="1215" y="339"/>
                  </a:cubicBezTo>
                  <a:cubicBezTo>
                    <a:pt x="1270" y="285"/>
                    <a:pt x="1270" y="197"/>
                    <a:pt x="1215" y="142"/>
                  </a:cubicBezTo>
                  <a:cubicBezTo>
                    <a:pt x="1161" y="88"/>
                    <a:pt x="1073" y="88"/>
                    <a:pt x="1018" y="142"/>
                  </a:cubicBezTo>
                  <a:cubicBezTo>
                    <a:pt x="969" y="192"/>
                    <a:pt x="976" y="246"/>
                    <a:pt x="941" y="243"/>
                  </a:cubicBezTo>
                  <a:cubicBezTo>
                    <a:pt x="923" y="242"/>
                    <a:pt x="909" y="230"/>
                    <a:pt x="872" y="193"/>
                  </a:cubicBezTo>
                  <a:lnTo>
                    <a:pt x="679" y="0"/>
                  </a:lnTo>
                  <a:lnTo>
                    <a:pt x="514" y="164"/>
                  </a:lnTo>
                  <a:cubicBezTo>
                    <a:pt x="490" y="189"/>
                    <a:pt x="489" y="194"/>
                    <a:pt x="492" y="201"/>
                  </a:cubicBezTo>
                  <a:cubicBezTo>
                    <a:pt x="497" y="214"/>
                    <a:pt x="521" y="222"/>
                    <a:pt x="557" y="258"/>
                  </a:cubicBezTo>
                  <a:cubicBezTo>
                    <a:pt x="633" y="333"/>
                    <a:pt x="613" y="473"/>
                    <a:pt x="543" y="543"/>
                  </a:cubicBezTo>
                  <a:cubicBezTo>
                    <a:pt x="473" y="613"/>
                    <a:pt x="336" y="636"/>
                    <a:pt x="258" y="557"/>
                  </a:cubicBezTo>
                  <a:cubicBezTo>
                    <a:pt x="222" y="521"/>
                    <a:pt x="215" y="497"/>
                    <a:pt x="201" y="492"/>
                  </a:cubicBezTo>
                  <a:cubicBezTo>
                    <a:pt x="194" y="489"/>
                    <a:pt x="189" y="490"/>
                    <a:pt x="164" y="514"/>
                  </a:cubicBezTo>
                  <a:lnTo>
                    <a:pt x="0" y="679"/>
                  </a:lnTo>
                  <a:lnTo>
                    <a:pt x="590" y="1269"/>
                  </a:lnTo>
                  <a:cubicBezTo>
                    <a:pt x="590" y="1269"/>
                    <a:pt x="636" y="1322"/>
                    <a:pt x="679" y="1322"/>
                  </a:cubicBezTo>
                  <a:cubicBezTo>
                    <a:pt x="721" y="1322"/>
                    <a:pt x="770" y="1267"/>
                    <a:pt x="770" y="12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DFB0BA3B-570A-4FC1-8001-5CAB470D944D}"/>
              </a:ext>
            </a:extLst>
          </p:cNvPr>
          <p:cNvSpPr txBox="1"/>
          <p:nvPr/>
        </p:nvSpPr>
        <p:spPr>
          <a:xfrm>
            <a:off x="1113687" y="2781335"/>
            <a:ext cx="254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</a:t>
            </a:r>
            <a:r>
              <a:rPr lang="en-US" altLang="zh-TW" sz="36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elonging</a:t>
            </a:r>
            <a:endParaRPr lang="zh-CN" altLang="en-US" sz="3600" b="1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062FD1CF-E641-4538-9BCB-7D859C5B1BA3}"/>
              </a:ext>
            </a:extLst>
          </p:cNvPr>
          <p:cNvSpPr txBox="1"/>
          <p:nvPr/>
        </p:nvSpPr>
        <p:spPr>
          <a:xfrm>
            <a:off x="1584821" y="5361162"/>
            <a:ext cx="2081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</a:t>
            </a:r>
            <a:r>
              <a:rPr lang="en-US" altLang="zh-TW" sz="36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urpose</a:t>
            </a:r>
            <a:endParaRPr lang="zh-CN" altLang="en-US" sz="3600" b="1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A5A6B6DC-4B6E-4A40-A434-21EE076DC091}"/>
              </a:ext>
            </a:extLst>
          </p:cNvPr>
          <p:cNvSpPr txBox="1"/>
          <p:nvPr/>
        </p:nvSpPr>
        <p:spPr>
          <a:xfrm>
            <a:off x="8236310" y="2793038"/>
            <a:ext cx="419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TW" sz="3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</a:t>
            </a:r>
            <a:r>
              <a:rPr lang="en-US" altLang="zh-TW" sz="36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ranscendence</a:t>
            </a:r>
            <a:endParaRPr lang="zh-CN" altLang="en-US" sz="36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031C194A-5CA8-4634-A9F9-ABE31AFAC82B}"/>
              </a:ext>
            </a:extLst>
          </p:cNvPr>
          <p:cNvSpPr txBox="1"/>
          <p:nvPr/>
        </p:nvSpPr>
        <p:spPr>
          <a:xfrm>
            <a:off x="8373428" y="5347783"/>
            <a:ext cx="359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TW" sz="3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</a:t>
            </a:r>
            <a:r>
              <a:rPr lang="en-US" altLang="zh-TW" sz="3600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torytelling</a:t>
            </a:r>
            <a:endParaRPr lang="zh-CN" altLang="en-US" sz="36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3527984" y="518329"/>
            <a:ext cx="9094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hlinkClick r:id="rId4"/>
              </a:rPr>
              <a:t>There's </a:t>
            </a:r>
            <a:r>
              <a:rPr lang="en-US" altLang="zh-TW" sz="24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hlinkClick r:id="rId4"/>
              </a:rPr>
              <a:t>more to life than being happy</a:t>
            </a:r>
            <a:endParaRPr lang="en-US" altLang="zh-TW" sz="2400" b="1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7877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29" grpId="0"/>
      <p:bldP spid="32" grpId="0"/>
      <p:bldP spid="35" grpId="0"/>
      <p:bldP spid="38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3243796" y="-647700"/>
            <a:ext cx="2642654" cy="210183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83DCE98-7079-400E-8764-E91F6B6CCF3A}"/>
              </a:ext>
            </a:extLst>
          </p:cNvPr>
          <p:cNvSpPr txBox="1"/>
          <p:nvPr/>
        </p:nvSpPr>
        <p:spPr>
          <a:xfrm>
            <a:off x="4305114" y="563110"/>
            <a:ext cx="4878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Good Talk Sharing</a:t>
            </a:r>
            <a:endParaRPr lang="zh-CN" altLang="en-US" sz="3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wD8f0h4_WwQ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137225" y="3493008"/>
            <a:ext cx="5177418" cy="2912298"/>
          </a:xfrm>
          <a:prstGeom prst="round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7023338" y="6515034"/>
            <a:ext cx="5138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hlinkClick r:id="rId6"/>
              </a:rPr>
              <a:t>https://</a:t>
            </a:r>
            <a:r>
              <a:rPr lang="en-US" altLang="zh-TW" dirty="0" smtClean="0">
                <a:hlinkClick r:id="rId6"/>
              </a:rPr>
              <a:t>www.youtube.com/watch?v=wD8f0h4_WwQ</a:t>
            </a:r>
            <a:endParaRPr lang="en-US" altLang="zh-TW" dirty="0" smtClean="0"/>
          </a:p>
        </p:txBody>
      </p:sp>
      <p:sp>
        <p:nvSpPr>
          <p:cNvPr id="3" name="文字方塊 2"/>
          <p:cNvSpPr txBox="1"/>
          <p:nvPr/>
        </p:nvSpPr>
        <p:spPr>
          <a:xfrm>
            <a:off x="1887442" y="1779748"/>
            <a:ext cx="90945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latin typeface="Arial Black" panose="020B0A04020102020204" pitchFamily="34" charset="0"/>
                <a:hlinkClick r:id="rId7"/>
              </a:rPr>
              <a:t>Emily </a:t>
            </a:r>
            <a:r>
              <a:rPr lang="en-US" altLang="zh-TW" sz="3200" b="1" dirty="0" err="1">
                <a:latin typeface="Arial Black" panose="020B0A04020102020204" pitchFamily="34" charset="0"/>
                <a:hlinkClick r:id="rId7"/>
              </a:rPr>
              <a:t>Esfahani</a:t>
            </a:r>
            <a:r>
              <a:rPr lang="en-US" altLang="zh-TW" sz="3200" b="1" dirty="0">
                <a:latin typeface="Arial Black" panose="020B0A04020102020204" pitchFamily="34" charset="0"/>
                <a:hlinkClick r:id="rId7"/>
              </a:rPr>
              <a:t> Smith: </a:t>
            </a:r>
            <a:endParaRPr lang="en-US" altLang="zh-TW" sz="3200" b="1" dirty="0" smtClean="0">
              <a:latin typeface="Arial Black" panose="020B0A04020102020204" pitchFamily="34" charset="0"/>
              <a:hlinkClick r:id="rId7"/>
            </a:endParaRPr>
          </a:p>
          <a:p>
            <a:r>
              <a:rPr lang="en-US" altLang="zh-TW" sz="3200" b="1" dirty="0" smtClean="0">
                <a:latin typeface="Arial Black" panose="020B0A04020102020204" pitchFamily="34" charset="0"/>
                <a:hlinkClick r:id="rId7"/>
              </a:rPr>
              <a:t>There's </a:t>
            </a:r>
            <a:r>
              <a:rPr lang="en-US" altLang="zh-TW" sz="3200" b="1" dirty="0">
                <a:latin typeface="Arial Black" panose="020B0A04020102020204" pitchFamily="34" charset="0"/>
                <a:hlinkClick r:id="rId7"/>
              </a:rPr>
              <a:t>more to life than being happy</a:t>
            </a:r>
            <a:endParaRPr lang="en-US" altLang="zh-TW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00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C5F5730F-7764-4845-A648-C2A845D6D5BF}"/>
              </a:ext>
            </a:extLst>
          </p:cNvPr>
          <p:cNvSpPr/>
          <p:nvPr/>
        </p:nvSpPr>
        <p:spPr>
          <a:xfrm>
            <a:off x="3955774" y="1288774"/>
            <a:ext cx="4280452" cy="42804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8B9A66C8-1F95-4801-B452-2644098FB15F}"/>
              </a:ext>
            </a:extLst>
          </p:cNvPr>
          <p:cNvSpPr txBox="1"/>
          <p:nvPr/>
        </p:nvSpPr>
        <p:spPr>
          <a:xfrm>
            <a:off x="3860630" y="2165009"/>
            <a:ext cx="46516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Comments on TED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30CDA02-550C-47E7-A949-A5A7EF4A5B48}"/>
              </a:ext>
            </a:extLst>
          </p:cNvPr>
          <p:cNvSpPr txBox="1"/>
          <p:nvPr/>
        </p:nvSpPr>
        <p:spPr>
          <a:xfrm>
            <a:off x="4963235" y="2058278"/>
            <a:ext cx="2265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endParaRPr lang="zh-CN" altLang="en-US" sz="3200" dirty="0">
              <a:solidFill>
                <a:schemeClr val="bg2">
                  <a:lumMod val="90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80C65462-8A92-4D4E-AEA6-D43FB6BCCB7F}"/>
              </a:ext>
            </a:extLst>
          </p:cNvPr>
          <p:cNvSpPr/>
          <p:nvPr/>
        </p:nvSpPr>
        <p:spPr>
          <a:xfrm>
            <a:off x="3679755" y="1012756"/>
            <a:ext cx="4832488" cy="4832488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18DD248-80DB-4CA9-8F05-DDE3CD1AE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4" b="50649"/>
          <a:stretch>
            <a:fillRect/>
          </a:stretch>
        </p:blipFill>
        <p:spPr>
          <a:xfrm rot="957871">
            <a:off x="3347723" y="3617556"/>
            <a:ext cx="3673551" cy="2023910"/>
          </a:xfrm>
          <a:custGeom>
            <a:avLst/>
            <a:gdLst>
              <a:gd name="connsiteX0" fmla="*/ 0 w 3673551"/>
              <a:gd name="connsiteY0" fmla="*/ 0 h 2023910"/>
              <a:gd name="connsiteX1" fmla="*/ 3673551 w 3673551"/>
              <a:gd name="connsiteY1" fmla="*/ 0 h 2023910"/>
              <a:gd name="connsiteX2" fmla="*/ 3673551 w 3673551"/>
              <a:gd name="connsiteY2" fmla="*/ 1648485 h 2023910"/>
              <a:gd name="connsiteX3" fmla="*/ 3502174 w 3673551"/>
              <a:gd name="connsiteY3" fmla="*/ 1748969 h 2023910"/>
              <a:gd name="connsiteX4" fmla="*/ 3047499 w 3673551"/>
              <a:gd name="connsiteY4" fmla="*/ 1930099 h 2023910"/>
              <a:gd name="connsiteX5" fmla="*/ 59875 w 3673551"/>
              <a:gd name="connsiteY5" fmla="*/ 271613 h 2023910"/>
              <a:gd name="connsiteX6" fmla="*/ 3921 w 3673551"/>
              <a:gd name="connsiteY6" fmla="*/ 30663 h 202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3551" h="2023910">
                <a:moveTo>
                  <a:pt x="0" y="0"/>
                </a:moveTo>
                <a:lnTo>
                  <a:pt x="3673551" y="0"/>
                </a:lnTo>
                <a:lnTo>
                  <a:pt x="3673551" y="1648485"/>
                </a:lnTo>
                <a:lnTo>
                  <a:pt x="3502174" y="1748969"/>
                </a:lnTo>
                <a:cubicBezTo>
                  <a:pt x="3359801" y="1823176"/>
                  <a:pt x="3207872" y="1884220"/>
                  <a:pt x="3047499" y="1930099"/>
                </a:cubicBezTo>
                <a:cubicBezTo>
                  <a:pt x="1764511" y="2297130"/>
                  <a:pt x="426906" y="1554601"/>
                  <a:pt x="59875" y="271613"/>
                </a:cubicBezTo>
                <a:cubicBezTo>
                  <a:pt x="36936" y="191426"/>
                  <a:pt x="18331" y="111026"/>
                  <a:pt x="3921" y="30663"/>
                </a:cubicBezTo>
                <a:close/>
              </a:path>
            </a:pathLst>
          </a:cu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F48C35A-1B0F-4618-868C-BA43C5BC5DA1}"/>
              </a:ext>
            </a:extLst>
          </p:cNvPr>
          <p:cNvSpPr txBox="1"/>
          <p:nvPr/>
        </p:nvSpPr>
        <p:spPr>
          <a:xfrm>
            <a:off x="4796092" y="4203824"/>
            <a:ext cx="296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Renee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69062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9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9702329" y="4515446"/>
            <a:ext cx="2642654" cy="2101833"/>
          </a:xfrm>
          <a:prstGeom prst="rect">
            <a:avLst/>
          </a:prstGeom>
        </p:spPr>
      </p:pic>
      <p:sp>
        <p:nvSpPr>
          <p:cNvPr id="6" name="同心圆 36">
            <a:extLst>
              <a:ext uri="{FF2B5EF4-FFF2-40B4-BE49-F238E27FC236}">
                <a16:creationId xmlns:a16="http://schemas.microsoft.com/office/drawing/2014/main" xmlns="" id="{D16A5273-5D22-4811-9A28-3464FA9A9347}"/>
              </a:ext>
            </a:extLst>
          </p:cNvPr>
          <p:cNvSpPr/>
          <p:nvPr/>
        </p:nvSpPr>
        <p:spPr>
          <a:xfrm>
            <a:off x="3530238" y="1316515"/>
            <a:ext cx="1571046" cy="1571046"/>
          </a:xfrm>
          <a:prstGeom prst="donut">
            <a:avLst>
              <a:gd name="adj" fmla="val 12959"/>
            </a:avLst>
          </a:prstGeom>
          <a:solidFill>
            <a:schemeClr val="bg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81247EA-CDA0-4B55-8F2E-C0881ABB9E4A}"/>
              </a:ext>
            </a:extLst>
          </p:cNvPr>
          <p:cNvSpPr/>
          <p:nvPr/>
        </p:nvSpPr>
        <p:spPr>
          <a:xfrm>
            <a:off x="1" y="2686467"/>
            <a:ext cx="4315759" cy="201094"/>
          </a:xfrm>
          <a:prstGeom prst="rect">
            <a:avLst/>
          </a:prstGeom>
          <a:solidFill>
            <a:schemeClr val="bg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同心圆 38">
            <a:extLst>
              <a:ext uri="{FF2B5EF4-FFF2-40B4-BE49-F238E27FC236}">
                <a16:creationId xmlns:a16="http://schemas.microsoft.com/office/drawing/2014/main" xmlns="" id="{8F31A95C-2A30-4305-A3DD-41E73A3E2B82}"/>
              </a:ext>
            </a:extLst>
          </p:cNvPr>
          <p:cNvSpPr/>
          <p:nvPr/>
        </p:nvSpPr>
        <p:spPr>
          <a:xfrm>
            <a:off x="5805080" y="3104234"/>
            <a:ext cx="1571046" cy="1571046"/>
          </a:xfrm>
          <a:prstGeom prst="donut">
            <a:avLst>
              <a:gd name="adj" fmla="val 12959"/>
            </a:avLst>
          </a:prstGeom>
          <a:solidFill>
            <a:srgbClr val="FFD2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F45F35A-FF29-48B6-9815-FC5F1FEA419B}"/>
              </a:ext>
            </a:extLst>
          </p:cNvPr>
          <p:cNvSpPr/>
          <p:nvPr/>
        </p:nvSpPr>
        <p:spPr>
          <a:xfrm>
            <a:off x="0" y="3104234"/>
            <a:ext cx="6590603" cy="201094"/>
          </a:xfrm>
          <a:prstGeom prst="rect">
            <a:avLst/>
          </a:prstGeom>
          <a:solidFill>
            <a:srgbClr val="FFD2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同心圆 40">
            <a:extLst>
              <a:ext uri="{FF2B5EF4-FFF2-40B4-BE49-F238E27FC236}">
                <a16:creationId xmlns:a16="http://schemas.microsoft.com/office/drawing/2014/main" xmlns="" id="{FB0DDC82-E487-492F-A8E9-A0A20594BAC9}"/>
              </a:ext>
            </a:extLst>
          </p:cNvPr>
          <p:cNvSpPr/>
          <p:nvPr/>
        </p:nvSpPr>
        <p:spPr>
          <a:xfrm>
            <a:off x="1372028" y="3479269"/>
            <a:ext cx="1571046" cy="1571046"/>
          </a:xfrm>
          <a:prstGeom prst="donut">
            <a:avLst>
              <a:gd name="adj" fmla="val 12959"/>
            </a:avLst>
          </a:prstGeom>
          <a:solidFill>
            <a:schemeClr val="bg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D9C62D0-F44A-4728-AC0B-9AF08220698E}"/>
              </a:ext>
            </a:extLst>
          </p:cNvPr>
          <p:cNvSpPr/>
          <p:nvPr/>
        </p:nvSpPr>
        <p:spPr>
          <a:xfrm>
            <a:off x="0" y="3479269"/>
            <a:ext cx="2157550" cy="201094"/>
          </a:xfrm>
          <a:prstGeom prst="rect">
            <a:avLst/>
          </a:prstGeom>
          <a:solidFill>
            <a:schemeClr val="bg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7">
            <a:extLst>
              <a:ext uri="{FF2B5EF4-FFF2-40B4-BE49-F238E27FC236}">
                <a16:creationId xmlns:a16="http://schemas.microsoft.com/office/drawing/2014/main" xmlns="" id="{69B8934C-117B-489C-ADDF-DC09D6A55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036" y="3866656"/>
            <a:ext cx="10595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/>
            <a:r>
              <a:rPr lang="en-US" altLang="zh-CN" sz="4800" b="1" dirty="0" smtClean="0">
                <a:solidFill>
                  <a:schemeClr val="bg2">
                    <a:lumMod val="25000"/>
                  </a:schemeClr>
                </a:solidFill>
              </a:rPr>
              <a:t>02</a:t>
            </a:r>
            <a:endParaRPr lang="zh-CN" altLang="en-US" sz="4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矩形 7">
            <a:extLst>
              <a:ext uri="{FF2B5EF4-FFF2-40B4-BE49-F238E27FC236}">
                <a16:creationId xmlns:a16="http://schemas.microsoft.com/office/drawing/2014/main" xmlns="" id="{A5BCBFF5-5417-4A6A-8CEC-224E3B27B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0292" y="1675615"/>
            <a:ext cx="80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dirty="0" smtClean="0">
                <a:solidFill>
                  <a:schemeClr val="bg2">
                    <a:lumMod val="50000"/>
                  </a:schemeClr>
                </a:solidFill>
              </a:rPr>
              <a:t>01</a:t>
            </a:r>
            <a:endParaRPr lang="zh-CN" alt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矩形 7">
            <a:extLst>
              <a:ext uri="{FF2B5EF4-FFF2-40B4-BE49-F238E27FC236}">
                <a16:creationId xmlns:a16="http://schemas.microsoft.com/office/drawing/2014/main" xmlns="" id="{DFC1AD4F-C658-434F-BA70-E6D5C14AE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133" y="3440234"/>
            <a:ext cx="80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dirty="0">
                <a:solidFill>
                  <a:srgbClr val="FFD200"/>
                </a:solidFill>
              </a:rPr>
              <a:t>03</a:t>
            </a:r>
            <a:endParaRPr lang="zh-CN" altLang="en-US" sz="4800" b="1" dirty="0">
              <a:solidFill>
                <a:srgbClr val="FFD2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245664DF-BDC9-4D06-BBF1-2D0470128EDA}"/>
              </a:ext>
            </a:extLst>
          </p:cNvPr>
          <p:cNvSpPr txBox="1"/>
          <p:nvPr/>
        </p:nvSpPr>
        <p:spPr>
          <a:xfrm>
            <a:off x="7448223" y="3291861"/>
            <a:ext cx="4896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i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Make a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Three videos a week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For fun or for learning</a:t>
            </a:r>
            <a:endParaRPr lang="zh-TW" altLang="zh-TW" sz="2800" b="1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B79B0C3-3B37-41FA-9FA1-B1D456857DAC}"/>
              </a:ext>
            </a:extLst>
          </p:cNvPr>
          <p:cNvSpPr txBox="1"/>
          <p:nvPr/>
        </p:nvSpPr>
        <p:spPr>
          <a:xfrm>
            <a:off x="5570902" y="1209782"/>
            <a:ext cx="45880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Website:</a:t>
            </a:r>
          </a:p>
          <a:p>
            <a:r>
              <a:rPr lang="en-US" altLang="zh-TW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Detailed </a:t>
            </a:r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classification</a:t>
            </a:r>
            <a:endParaRPr lang="zh-CN" altLang="en-US" sz="4000" b="1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C9289B05-C835-4402-A6C5-7DA1E341DE0F}"/>
              </a:ext>
            </a:extLst>
          </p:cNvPr>
          <p:cNvSpPr txBox="1"/>
          <p:nvPr/>
        </p:nvSpPr>
        <p:spPr>
          <a:xfrm>
            <a:off x="2978996" y="4515446"/>
            <a:ext cx="3513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Book sharing:</a:t>
            </a:r>
          </a:p>
          <a:p>
            <a:r>
              <a:rPr lang="en-US" altLang="zh-CN" sz="2800" b="1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Keynote</a:t>
            </a:r>
          </a:p>
        </p:txBody>
      </p:sp>
      <p:sp>
        <p:nvSpPr>
          <p:cNvPr id="26" name="文本框 17">
            <a:extLst>
              <a:ext uri="{FF2B5EF4-FFF2-40B4-BE49-F238E27FC236}">
                <a16:creationId xmlns:a16="http://schemas.microsoft.com/office/drawing/2014/main" xmlns="" id="{FCD1D1B6-A97F-4E15-B648-6B732820CEA0}"/>
              </a:ext>
            </a:extLst>
          </p:cNvPr>
          <p:cNvSpPr txBox="1"/>
          <p:nvPr/>
        </p:nvSpPr>
        <p:spPr>
          <a:xfrm>
            <a:off x="5676138" y="2294867"/>
            <a:ext cx="431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-Improve </a:t>
            </a: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listening </a:t>
            </a:r>
            <a:r>
              <a:rPr lang="en-US" altLang="zh-CN" b="1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Enlarge </a:t>
            </a: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vision</a:t>
            </a:r>
            <a:endParaRPr lang="zh-CN" altLang="en-US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6985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7" grpId="0"/>
      <p:bldP spid="20" grpId="0"/>
      <p:bldP spid="23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C5F5730F-7764-4845-A648-C2A845D6D5BF}"/>
              </a:ext>
            </a:extLst>
          </p:cNvPr>
          <p:cNvSpPr/>
          <p:nvPr/>
        </p:nvSpPr>
        <p:spPr>
          <a:xfrm>
            <a:off x="3955774" y="1288774"/>
            <a:ext cx="4280452" cy="42804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8B9A66C8-1F95-4801-B452-2644098FB15F}"/>
              </a:ext>
            </a:extLst>
          </p:cNvPr>
          <p:cNvSpPr txBox="1"/>
          <p:nvPr/>
        </p:nvSpPr>
        <p:spPr>
          <a:xfrm>
            <a:off x="3574188" y="2535350"/>
            <a:ext cx="5043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Conclusion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30CDA02-550C-47E7-A949-A5A7EF4A5B48}"/>
              </a:ext>
            </a:extLst>
          </p:cNvPr>
          <p:cNvSpPr txBox="1"/>
          <p:nvPr/>
        </p:nvSpPr>
        <p:spPr>
          <a:xfrm>
            <a:off x="4975941" y="2097710"/>
            <a:ext cx="2265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endParaRPr lang="zh-CN" altLang="en-US" sz="3200" dirty="0">
              <a:solidFill>
                <a:schemeClr val="bg2">
                  <a:lumMod val="90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80C65462-8A92-4D4E-AEA6-D43FB6BCCB7F}"/>
              </a:ext>
            </a:extLst>
          </p:cNvPr>
          <p:cNvSpPr/>
          <p:nvPr/>
        </p:nvSpPr>
        <p:spPr>
          <a:xfrm>
            <a:off x="3679755" y="1012756"/>
            <a:ext cx="4832488" cy="4832488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18DD248-80DB-4CA9-8F05-DDE3CD1AE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4" b="50649"/>
          <a:stretch>
            <a:fillRect/>
          </a:stretch>
        </p:blipFill>
        <p:spPr>
          <a:xfrm rot="957871">
            <a:off x="3347723" y="3617556"/>
            <a:ext cx="3673551" cy="2023910"/>
          </a:xfrm>
          <a:custGeom>
            <a:avLst/>
            <a:gdLst>
              <a:gd name="connsiteX0" fmla="*/ 0 w 3673551"/>
              <a:gd name="connsiteY0" fmla="*/ 0 h 2023910"/>
              <a:gd name="connsiteX1" fmla="*/ 3673551 w 3673551"/>
              <a:gd name="connsiteY1" fmla="*/ 0 h 2023910"/>
              <a:gd name="connsiteX2" fmla="*/ 3673551 w 3673551"/>
              <a:gd name="connsiteY2" fmla="*/ 1648485 h 2023910"/>
              <a:gd name="connsiteX3" fmla="*/ 3502174 w 3673551"/>
              <a:gd name="connsiteY3" fmla="*/ 1748969 h 2023910"/>
              <a:gd name="connsiteX4" fmla="*/ 3047499 w 3673551"/>
              <a:gd name="connsiteY4" fmla="*/ 1930099 h 2023910"/>
              <a:gd name="connsiteX5" fmla="*/ 59875 w 3673551"/>
              <a:gd name="connsiteY5" fmla="*/ 271613 h 2023910"/>
              <a:gd name="connsiteX6" fmla="*/ 3921 w 3673551"/>
              <a:gd name="connsiteY6" fmla="*/ 30663 h 202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3551" h="2023910">
                <a:moveTo>
                  <a:pt x="0" y="0"/>
                </a:moveTo>
                <a:lnTo>
                  <a:pt x="3673551" y="0"/>
                </a:lnTo>
                <a:lnTo>
                  <a:pt x="3673551" y="1648485"/>
                </a:lnTo>
                <a:lnTo>
                  <a:pt x="3502174" y="1748969"/>
                </a:lnTo>
                <a:cubicBezTo>
                  <a:pt x="3359801" y="1823176"/>
                  <a:pt x="3207872" y="1884220"/>
                  <a:pt x="3047499" y="1930099"/>
                </a:cubicBezTo>
                <a:cubicBezTo>
                  <a:pt x="1764511" y="2297130"/>
                  <a:pt x="426906" y="1554601"/>
                  <a:pt x="59875" y="271613"/>
                </a:cubicBezTo>
                <a:cubicBezTo>
                  <a:pt x="36936" y="191426"/>
                  <a:pt x="18331" y="111026"/>
                  <a:pt x="3921" y="30663"/>
                </a:cubicBezTo>
                <a:close/>
              </a:path>
            </a:pathLst>
          </a:cu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F48C35A-1B0F-4618-868C-BA43C5BC5DA1}"/>
              </a:ext>
            </a:extLst>
          </p:cNvPr>
          <p:cNvSpPr txBox="1"/>
          <p:nvPr/>
        </p:nvSpPr>
        <p:spPr>
          <a:xfrm>
            <a:off x="4615217" y="4196853"/>
            <a:ext cx="296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Renee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4614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9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0939544-A75D-4C8B-8BFC-485DA40CAF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3243796" y="-647700"/>
            <a:ext cx="2642654" cy="2101833"/>
          </a:xfrm>
          <a:prstGeom prst="rect">
            <a:avLst/>
          </a:prstGeom>
        </p:spPr>
      </p:pic>
      <p:sp>
        <p:nvSpPr>
          <p:cNvPr id="6" name="饼形 6">
            <a:extLst>
              <a:ext uri="{FF2B5EF4-FFF2-40B4-BE49-F238E27FC236}">
                <a16:creationId xmlns:a16="http://schemas.microsoft.com/office/drawing/2014/main" xmlns="" id="{8815AB0F-75F4-42C5-987E-DABEA37CAC87}"/>
              </a:ext>
            </a:extLst>
          </p:cNvPr>
          <p:cNvSpPr>
            <a:spLocks/>
          </p:cNvSpPr>
          <p:nvPr/>
        </p:nvSpPr>
        <p:spPr bwMode="auto">
          <a:xfrm rot="21426610">
            <a:off x="4646707" y="1953076"/>
            <a:ext cx="3929063" cy="3929062"/>
          </a:xfrm>
          <a:custGeom>
            <a:avLst/>
            <a:gdLst>
              <a:gd name="T0" fmla="*/ 3929063 w 3929063"/>
              <a:gd name="T1" fmla="*/ 1964531 h 3929062"/>
              <a:gd name="T2" fmla="*/ 2737370 w 3929063"/>
              <a:gd name="T3" fmla="*/ 3770660 h 3929062"/>
              <a:gd name="T4" fmla="*/ 1964532 w 3929063"/>
              <a:gd name="T5" fmla="*/ 1964531 h 3929062"/>
              <a:gd name="T6" fmla="*/ 3929063 w 3929063"/>
              <a:gd name="T7" fmla="*/ 1964531 h 3929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29063" h="3929062">
                <a:moveTo>
                  <a:pt x="3929063" y="1964531"/>
                </a:moveTo>
                <a:cubicBezTo>
                  <a:pt x="3929063" y="2750805"/>
                  <a:pt x="3460246" y="3461343"/>
                  <a:pt x="2737370" y="3770660"/>
                </a:cubicBezTo>
                <a:lnTo>
                  <a:pt x="1964532" y="1964531"/>
                </a:lnTo>
                <a:lnTo>
                  <a:pt x="3929063" y="1964531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anchor="ctr"/>
          <a:lstStyle/>
          <a:p>
            <a:endParaRPr lang="zh-CN" altLang="en-US" dirty="0"/>
          </a:p>
        </p:txBody>
      </p:sp>
      <p:sp>
        <p:nvSpPr>
          <p:cNvPr id="7" name="椭圆 23">
            <a:extLst>
              <a:ext uri="{FF2B5EF4-FFF2-40B4-BE49-F238E27FC236}">
                <a16:creationId xmlns:a16="http://schemas.microsoft.com/office/drawing/2014/main" xmlns="" id="{37ABEB6B-BFD1-4152-A229-9D218AA239F0}"/>
              </a:ext>
            </a:extLst>
          </p:cNvPr>
          <p:cNvSpPr>
            <a:spLocks/>
          </p:cNvSpPr>
          <p:nvPr/>
        </p:nvSpPr>
        <p:spPr bwMode="auto">
          <a:xfrm>
            <a:off x="4218082" y="1884813"/>
            <a:ext cx="2541588" cy="3683000"/>
          </a:xfrm>
          <a:custGeom>
            <a:avLst/>
            <a:gdLst>
              <a:gd name="T0" fmla="*/ 790215 w 2251968"/>
              <a:gd name="T1" fmla="*/ 0 h 3263462"/>
              <a:gd name="T2" fmla="*/ 2251968 w 2251968"/>
              <a:gd name="T3" fmla="*/ 1669228 h 3263462"/>
              <a:gd name="T4" fmla="*/ 724161 w 2251968"/>
              <a:gd name="T5" fmla="*/ 3263462 h 3263462"/>
              <a:gd name="T6" fmla="*/ 0 w 2251968"/>
              <a:gd name="T7" fmla="*/ 1660884 h 3263462"/>
              <a:gd name="T8" fmla="*/ 790215 w 2251968"/>
              <a:gd name="T9" fmla="*/ 0 h 3263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51968" h="3263462">
                <a:moveTo>
                  <a:pt x="790215" y="0"/>
                </a:moveTo>
                <a:lnTo>
                  <a:pt x="2251968" y="1669228"/>
                </a:lnTo>
                <a:lnTo>
                  <a:pt x="724161" y="3263462"/>
                </a:lnTo>
                <a:cubicBezTo>
                  <a:pt x="279418" y="2872729"/>
                  <a:pt x="0" y="2299437"/>
                  <a:pt x="0" y="1660884"/>
                </a:cubicBezTo>
                <a:cubicBezTo>
                  <a:pt x="0" y="990644"/>
                  <a:pt x="307837" y="392303"/>
                  <a:pt x="790215" y="0"/>
                </a:cubicBezTo>
                <a:close/>
              </a:path>
            </a:pathLst>
          </a:custGeom>
          <a:solidFill>
            <a:srgbClr val="FFD200"/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8" name="椭圆 18">
            <a:extLst>
              <a:ext uri="{FF2B5EF4-FFF2-40B4-BE49-F238E27FC236}">
                <a16:creationId xmlns:a16="http://schemas.microsoft.com/office/drawing/2014/main" xmlns="" id="{3212F23A-F960-4B1D-AB60-5E89986B3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7880" y="2062015"/>
            <a:ext cx="3332163" cy="33305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27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cxnSp>
        <p:nvCxnSpPr>
          <p:cNvPr id="13" name="连接符: 肘形 12">
            <a:extLst>
              <a:ext uri="{FF2B5EF4-FFF2-40B4-BE49-F238E27FC236}">
                <a16:creationId xmlns:a16="http://schemas.microsoft.com/office/drawing/2014/main" xmlns="" id="{BD6C5DA0-479E-4140-A530-7D733E1ED389}"/>
              </a:ext>
            </a:extLst>
          </p:cNvPr>
          <p:cNvCxnSpPr/>
          <p:nvPr/>
        </p:nvCxnSpPr>
        <p:spPr>
          <a:xfrm rot="10800000">
            <a:off x="2743200" y="2381250"/>
            <a:ext cx="1474882" cy="857250"/>
          </a:xfrm>
          <a:prstGeom prst="bentConnector3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连接符: 肘形 13">
            <a:extLst>
              <a:ext uri="{FF2B5EF4-FFF2-40B4-BE49-F238E27FC236}">
                <a16:creationId xmlns:a16="http://schemas.microsoft.com/office/drawing/2014/main" xmlns="" id="{49057295-F18C-49FD-9DB4-7306D999B1C7}"/>
              </a:ext>
            </a:extLst>
          </p:cNvPr>
          <p:cNvCxnSpPr>
            <a:cxnSpLocks/>
          </p:cNvCxnSpPr>
          <p:nvPr/>
        </p:nvCxnSpPr>
        <p:spPr>
          <a:xfrm rot="10800000" flipV="1">
            <a:off x="8422640" y="3726312"/>
            <a:ext cx="1388110" cy="847127"/>
          </a:xfrm>
          <a:prstGeom prst="bentConnector3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4ED0ABA-2935-4811-B9A4-EDDA3A9ADC27}"/>
              </a:ext>
            </a:extLst>
          </p:cNvPr>
          <p:cNvSpPr txBox="1"/>
          <p:nvPr/>
        </p:nvSpPr>
        <p:spPr>
          <a:xfrm>
            <a:off x="584528" y="1664681"/>
            <a:ext cx="3027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</a:t>
            </a:r>
            <a:r>
              <a:rPr lang="en-US" altLang="zh-TW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aking </a:t>
            </a:r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English </a:t>
            </a:r>
            <a:r>
              <a:rPr lang="en-US" altLang="zh-TW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progress</a:t>
            </a:r>
            <a:endParaRPr lang="zh-CN" altLang="en-US" sz="4000" b="1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08EDBFB-4E28-46C8-9973-7411A84B7085}"/>
              </a:ext>
            </a:extLst>
          </p:cNvPr>
          <p:cNvSpPr txBox="1"/>
          <p:nvPr/>
        </p:nvSpPr>
        <p:spPr>
          <a:xfrm>
            <a:off x="9610597" y="2772205"/>
            <a:ext cx="2699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Get </a:t>
            </a:r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closer to the world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4194" y1="47239" x2="44194" y2="47239"/>
                        <a14:foregroundMark x1="29355" y1="35583" x2="29355" y2="35583"/>
                        <a14:backgroundMark x1="7419" y1="14724" x2="7419" y2="14724"/>
                        <a14:backgroundMark x1="18387" y1="20859" x2="18387" y2="2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794" y="2815002"/>
            <a:ext cx="3466333" cy="1822620"/>
          </a:xfrm>
          <a:prstGeom prst="rect">
            <a:avLst/>
          </a:prstGeom>
        </p:spPr>
      </p:pic>
      <p:sp>
        <p:nvSpPr>
          <p:cNvPr id="22" name="文本框 3">
            <a:extLst>
              <a:ext uri="{FF2B5EF4-FFF2-40B4-BE49-F238E27FC236}">
                <a16:creationId xmlns:a16="http://schemas.microsoft.com/office/drawing/2014/main" xmlns="" id="{B83DCE98-7079-400E-8764-E91F6B6CCF3A}"/>
              </a:ext>
            </a:extLst>
          </p:cNvPr>
          <p:cNvSpPr txBox="1"/>
          <p:nvPr/>
        </p:nvSpPr>
        <p:spPr>
          <a:xfrm>
            <a:off x="4452492" y="446622"/>
            <a:ext cx="4317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accent2"/>
                </a:solidFill>
                <a:latin typeface="Berlin Sans FB Demi" panose="020E0802020502020306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TW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</a:t>
            </a:r>
            <a:r>
              <a:rPr lang="en-US" altLang="zh-TW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onclusion</a:t>
            </a:r>
            <a:endParaRPr lang="zh-CN" altLang="en-US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486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6" grpId="0"/>
      <p:bldP spid="19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6" y="1428354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099" y="1431961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defTabSz="914400">
              <a:defRPr/>
            </a:pPr>
            <a:r>
              <a:rPr lang="en-US" altLang="zh-CN" sz="2800" dirty="0" smtClean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REFERENCE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664188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en-US" altLang="zh-CN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JOB ASSIGNMENT</a:t>
            </a:r>
            <a:endParaRPr lang="zh-CN" altLang="en-US" sz="2800" spc="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直角三角形 5"/>
          <p:cNvSpPr/>
          <p:nvPr/>
        </p:nvSpPr>
        <p:spPr>
          <a:xfrm>
            <a:off x="9312274" y="660148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ts val="2400"/>
              </a:lnSpc>
            </a:pP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10792" y="561524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u="sng" kern="1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  <a:hlinkClick r:id=""/>
              </a:rPr>
              <a:t>Reference:</a:t>
            </a:r>
          </a:p>
          <a:p>
            <a:pPr>
              <a:spcAft>
                <a:spcPts val="0"/>
              </a:spcAft>
            </a:pPr>
            <a:r>
              <a:rPr lang="en-US" altLang="zh-TW" u="sng" kern="1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  <a:hlinkClick r:id=""/>
              </a:rPr>
              <a:t>https://www.ted.com/about/our-organization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u="sng" kern="1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https://www.ted.com/about/our-organization/history-of-ted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021879"/>
              </p:ext>
            </p:extLst>
          </p:nvPr>
        </p:nvGraphicFramePr>
        <p:xfrm>
          <a:off x="1510792" y="2899152"/>
          <a:ext cx="8831072" cy="236779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415536">
                  <a:extLst>
                    <a:ext uri="{9D8B030D-6E8A-4147-A177-3AD203B41FA5}">
                      <a16:colId xmlns:a16="http://schemas.microsoft.com/office/drawing/2014/main" xmlns="" val="2262001435"/>
                    </a:ext>
                  </a:extLst>
                </a:gridCol>
                <a:gridCol w="4415536">
                  <a:extLst>
                    <a:ext uri="{9D8B030D-6E8A-4147-A177-3AD203B41FA5}">
                      <a16:colId xmlns:a16="http://schemas.microsoft.com/office/drawing/2014/main" xmlns="" val="1646040464"/>
                    </a:ext>
                  </a:extLst>
                </a:gridCol>
              </a:tblGrid>
              <a:tr h="4735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 Black" panose="020B0A04020102020204" pitchFamily="34" charset="0"/>
                        </a:rPr>
                        <a:t>Joyce</a:t>
                      </a:r>
                      <a:endParaRPr lang="zh-TW" altLang="en-US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 Black" panose="020B0A04020102020204" pitchFamily="34" charset="0"/>
                        </a:rPr>
                        <a:t>What</a:t>
                      </a:r>
                      <a:r>
                        <a:rPr lang="en-US" altLang="zh-TW" baseline="0" dirty="0" smtClean="0">
                          <a:latin typeface="Arial Black" panose="020B0A04020102020204" pitchFamily="34" charset="0"/>
                        </a:rPr>
                        <a:t> can we find</a:t>
                      </a:r>
                      <a:endParaRPr lang="zh-TW" altLang="en-US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5737641"/>
                  </a:ext>
                </a:extLst>
              </a:tr>
              <a:tr h="4735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 Black" panose="020B0A04020102020204" pitchFamily="34" charset="0"/>
                        </a:rPr>
                        <a:t>Renee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 Black" panose="020B0A04020102020204" pitchFamily="34" charset="0"/>
                        </a:rPr>
                        <a:t>Comments &amp; conclusion</a:t>
                      </a:r>
                      <a:endParaRPr lang="zh-TW" altLang="en-US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8940894"/>
                  </a:ext>
                </a:extLst>
              </a:tr>
              <a:tr h="4735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 Black" panose="020B0A04020102020204" pitchFamily="34" charset="0"/>
                        </a:rPr>
                        <a:t>Milly</a:t>
                      </a:r>
                      <a:endParaRPr lang="zh-TW" altLang="en-US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 Black" panose="020B0A04020102020204" pitchFamily="34" charset="0"/>
                        </a:rPr>
                        <a:t>Locate a talk</a:t>
                      </a:r>
                      <a:endParaRPr lang="zh-TW" altLang="en-US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4413020"/>
                  </a:ext>
                </a:extLst>
              </a:tr>
              <a:tr h="4735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 Black" panose="020B0A04020102020204" pitchFamily="34" charset="0"/>
                        </a:rPr>
                        <a:t>Nancy</a:t>
                      </a:r>
                      <a:endParaRPr lang="zh-TW" altLang="en-US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 Black" panose="020B0A04020102020204" pitchFamily="34" charset="0"/>
                        </a:rPr>
                        <a:t>Recommend good talk</a:t>
                      </a:r>
                      <a:endParaRPr lang="zh-TW" altLang="en-US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5507281"/>
                  </a:ext>
                </a:extLst>
              </a:tr>
              <a:tr h="4735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 Black" panose="020B0A04020102020204" pitchFamily="34" charset="0"/>
                        </a:rPr>
                        <a:t>Hannah</a:t>
                      </a:r>
                      <a:endParaRPr lang="zh-TW" altLang="en-US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 Black" panose="020B0A04020102020204" pitchFamily="34" charset="0"/>
                        </a:rPr>
                        <a:t>Origin</a:t>
                      </a:r>
                      <a:endParaRPr lang="zh-TW" altLang="en-US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6433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35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D2B24F38-3A50-4077-BD3B-3FFAAF0643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9777"/>
            <a:ext cx="5041402" cy="5041402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xmlns="" id="{4A93907E-99DB-4CE8-BBB5-41DF4263341F}"/>
              </a:ext>
            </a:extLst>
          </p:cNvPr>
          <p:cNvSpPr/>
          <p:nvPr/>
        </p:nvSpPr>
        <p:spPr>
          <a:xfrm>
            <a:off x="5477289" y="1288774"/>
            <a:ext cx="4280452" cy="42804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BB50E48-4930-4D14-A5D6-6C9D4C7F98BE}"/>
              </a:ext>
            </a:extLst>
          </p:cNvPr>
          <p:cNvSpPr txBox="1"/>
          <p:nvPr/>
        </p:nvSpPr>
        <p:spPr>
          <a:xfrm>
            <a:off x="5800088" y="1859339"/>
            <a:ext cx="36348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smtClean="0">
                <a:solidFill>
                  <a:schemeClr val="bg2">
                    <a:lumMod val="50000"/>
                  </a:schemeClr>
                </a:solidFill>
                <a:latin typeface="Goudy Old Style" panose="02020502050305020303" pitchFamily="18" charset="0"/>
                <a:ea typeface="微软雅黑" panose="020B0503020204020204" pitchFamily="34" charset="-122"/>
              </a:rPr>
              <a:t>Thanks for your attention</a:t>
            </a:r>
            <a:endParaRPr lang="zh-CN" altLang="en-US" sz="6600" b="1" dirty="0">
              <a:solidFill>
                <a:schemeClr val="bg2">
                  <a:lumMod val="50000"/>
                </a:schemeClr>
              </a:solidFill>
              <a:latin typeface="Goudy Old Style" panose="02020502050305020303" pitchFamily="18" charset="0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A977F85-A946-4FBC-8F5A-A51402017F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9" b="68861"/>
          <a:stretch/>
        </p:blipFill>
        <p:spPr>
          <a:xfrm>
            <a:off x="9757741" y="-247650"/>
            <a:ext cx="2642654" cy="2101833"/>
          </a:xfrm>
          <a:prstGeom prst="rect">
            <a:avLst/>
          </a:prstGeom>
        </p:spPr>
      </p:pic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97BB0AD7-9081-414B-ACBE-E8489E3D10F1}"/>
              </a:ext>
            </a:extLst>
          </p:cNvPr>
          <p:cNvSpPr/>
          <p:nvPr/>
        </p:nvSpPr>
        <p:spPr>
          <a:xfrm>
            <a:off x="5201270" y="1012756"/>
            <a:ext cx="4832488" cy="4832488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73486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3C5572B-9CF0-4065-B745-25EBC88D896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4"/>
</p:tagLst>
</file>

<file path=ppt/theme/theme1.xml><?xml version="1.0" encoding="utf-8"?>
<a:theme xmlns:a="http://schemas.openxmlformats.org/drawingml/2006/main" name="Office Theme">
  <a:themeElements>
    <a:clrScheme name="自定义 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38953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</TotalTime>
  <Words>294</Words>
  <Application>Microsoft Office PowerPoint</Application>
  <PresentationFormat>寬螢幕</PresentationFormat>
  <Paragraphs>128</Paragraphs>
  <Slides>21</Slides>
  <Notes>17</Notes>
  <HiddenSlides>0</HiddenSlides>
  <MMClips>1</MMClips>
  <ScaleCrop>false</ScaleCrop>
  <HeadingPairs>
    <vt:vector size="6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21</vt:i4>
      </vt:variant>
    </vt:vector>
  </HeadingPairs>
  <TitlesOfParts>
    <vt:vector size="39" baseType="lpstr">
      <vt:lpstr>Cordia New</vt:lpstr>
      <vt:lpstr>等线</vt:lpstr>
      <vt:lpstr>Eras Bold ITC</vt:lpstr>
      <vt:lpstr>Goudy Old Style</vt:lpstr>
      <vt:lpstr>Meiryo</vt:lpstr>
      <vt:lpstr>Microsoft YaHei</vt:lpstr>
      <vt:lpstr>Microsoft YaHei</vt:lpstr>
      <vt:lpstr>宋体</vt:lpstr>
      <vt:lpstr>新細明體</vt:lpstr>
      <vt:lpstr>Arial</vt:lpstr>
      <vt:lpstr>Arial Black</vt:lpstr>
      <vt:lpstr>Berlin Sans FB Demi</vt:lpstr>
      <vt:lpstr>Calibri</vt:lpstr>
      <vt:lpstr>Calibri Light</vt:lpstr>
      <vt:lpstr>Cambria Math</vt:lpstr>
      <vt:lpstr>Times New Roman</vt:lpstr>
      <vt:lpstr>Office Theme</vt:lpstr>
      <vt:lpstr>1_Office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word</cp:lastModifiedBy>
  <cp:revision>250</cp:revision>
  <dcterms:created xsi:type="dcterms:W3CDTF">2017-08-18T03:02:00Z</dcterms:created>
  <dcterms:modified xsi:type="dcterms:W3CDTF">2019-03-26T16:02:17Z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